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68"/>
  </p:notesMasterIdLst>
  <p:sldIdLst>
    <p:sldId id="263" r:id="rId2"/>
    <p:sldId id="257" r:id="rId3"/>
    <p:sldId id="262" r:id="rId4"/>
    <p:sldId id="258" r:id="rId5"/>
    <p:sldId id="273" r:id="rId6"/>
    <p:sldId id="259" r:id="rId7"/>
    <p:sldId id="260" r:id="rId8"/>
    <p:sldId id="261" r:id="rId9"/>
    <p:sldId id="265" r:id="rId10"/>
    <p:sldId id="266" r:id="rId11"/>
    <p:sldId id="267" r:id="rId12"/>
    <p:sldId id="309" r:id="rId13"/>
    <p:sldId id="268" r:id="rId14"/>
    <p:sldId id="274" r:id="rId15"/>
    <p:sldId id="280" r:id="rId16"/>
    <p:sldId id="282" r:id="rId17"/>
    <p:sldId id="285" r:id="rId18"/>
    <p:sldId id="283" r:id="rId19"/>
    <p:sldId id="284" r:id="rId20"/>
    <p:sldId id="281" r:id="rId21"/>
    <p:sldId id="286" r:id="rId22"/>
    <p:sldId id="313" r:id="rId23"/>
    <p:sldId id="298" r:id="rId24"/>
    <p:sldId id="301" r:id="rId25"/>
    <p:sldId id="320" r:id="rId26"/>
    <p:sldId id="291" r:id="rId27"/>
    <p:sldId id="302" r:id="rId28"/>
    <p:sldId id="303" r:id="rId29"/>
    <p:sldId id="304" r:id="rId30"/>
    <p:sldId id="310" r:id="rId31"/>
    <p:sldId id="314" r:id="rId32"/>
    <p:sldId id="322" r:id="rId33"/>
    <p:sldId id="323" r:id="rId34"/>
    <p:sldId id="324" r:id="rId35"/>
    <p:sldId id="315" r:id="rId36"/>
    <p:sldId id="311" r:id="rId37"/>
    <p:sldId id="317" r:id="rId38"/>
    <p:sldId id="326" r:id="rId39"/>
    <p:sldId id="312" r:id="rId40"/>
    <p:sldId id="292" r:id="rId41"/>
    <p:sldId id="305" r:id="rId42"/>
    <p:sldId id="289" r:id="rId43"/>
    <p:sldId id="272" r:id="rId44"/>
    <p:sldId id="348" r:id="rId45"/>
    <p:sldId id="279" r:id="rId46"/>
    <p:sldId id="288" r:id="rId47"/>
    <p:sldId id="300" r:id="rId48"/>
    <p:sldId id="327" r:id="rId49"/>
    <p:sldId id="328" r:id="rId50"/>
    <p:sldId id="343" r:id="rId51"/>
    <p:sldId id="329" r:id="rId52"/>
    <p:sldId id="332" r:id="rId53"/>
    <p:sldId id="337" r:id="rId54"/>
    <p:sldId id="338" r:id="rId55"/>
    <p:sldId id="334" r:id="rId56"/>
    <p:sldId id="325" r:id="rId57"/>
    <p:sldId id="335" r:id="rId58"/>
    <p:sldId id="330" r:id="rId59"/>
    <p:sldId id="331" r:id="rId60"/>
    <p:sldId id="345" r:id="rId61"/>
    <p:sldId id="347" r:id="rId62"/>
    <p:sldId id="340" r:id="rId63"/>
    <p:sldId id="344" r:id="rId64"/>
    <p:sldId id="339" r:id="rId65"/>
    <p:sldId id="333" r:id="rId66"/>
    <p:sldId id="342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4" y="-5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F228F-8CBC-45F7-A10F-784DC66E8294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F99A4-9C77-46E8-B93C-383D62FFCE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22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56FF-ECD2-43AD-8413-AB95ACA67010}" type="datetimeFigureOut">
              <a:rPr lang="zh-CN" altLang="en-US" smtClean="0"/>
              <a:pPr/>
              <a:t>2013/9/24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service@feltmeng.com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ason.chu@novamedia.com.tw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5" t="7494" r="38922" b="25995"/>
          <a:stretch/>
        </p:blipFill>
        <p:spPr bwMode="auto">
          <a:xfrm>
            <a:off x="899592" y="692696"/>
            <a:ext cx="3096344" cy="48245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331640" y="3501008"/>
            <a:ext cx="237626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你的創意，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登上台北天幕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！</a:t>
            </a:r>
            <a:endParaRPr lang="zh-CN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16016" y="50131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自動換頁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04048" y="1916832"/>
            <a:ext cx="2592288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若無網路，對話框：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本服務必須連接網路，請檢查您的網路環境。</a:t>
            </a:r>
            <a:endParaRPr lang="en-US" altLang="zh-TW" dirty="0" smtClean="0"/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每次一遇到需要網路，就再次出現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0648"/>
            <a:ext cx="4176464" cy="6329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899592" y="2708920"/>
            <a:ext cx="3384376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認證碼將在三分鐘後發送，請您在收到時，再輸入認證碼。</a:t>
            </a:r>
            <a:endParaRPr lang="en-US" altLang="zh-CN" sz="1600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5"/>
            <a:ext cx="4176464" cy="6288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2051720" y="692696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星探發掘</a:t>
            </a:r>
            <a:endParaRPr lang="en-US" altLang="zh-CN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899592" y="3068960"/>
            <a:ext cx="3672408" cy="80021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恭喜您完成認證，您即將</a:t>
            </a:r>
            <a:endParaRPr lang="en-US" altLang="zh-TW" dirty="0" smtClean="0"/>
          </a:p>
          <a:p>
            <a:pPr algn="ctr"/>
            <a:r>
              <a:rPr lang="zh-TW" altLang="en-US" sz="2800" dirty="0"/>
              <a:t>粉墨登場</a:t>
            </a:r>
            <a:r>
              <a:rPr lang="zh-TW" altLang="en-US" sz="2800" dirty="0" smtClean="0"/>
              <a:t>！</a:t>
            </a:r>
            <a:endParaRPr lang="en-US" altLang="zh-CN" sz="28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2051720" y="5445224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開始挑劇本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907704" y="2420888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劇本挑選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pc\Desktop\Miix\上電視牆\20130716-APP all pages\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34724"/>
            <a:ext cx="4229466" cy="6367438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683568" y="1628800"/>
            <a:ext cx="3960440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403648" y="3861048"/>
            <a:ext cx="194421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素人拉洋片</a:t>
            </a:r>
            <a:endParaRPr lang="en-US" altLang="zh-TW" sz="24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107504" y="6156012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劇本挑選</a:t>
            </a:r>
            <a:endParaRPr lang="en-US" altLang="zh-CN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2699792" y="6156012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大螢幕介紹</a:t>
            </a:r>
            <a:endParaRPr lang="en-US" altLang="zh-CN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03648" y="6156012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我的演出</a:t>
            </a:r>
            <a:endParaRPr lang="en-US" altLang="zh-CN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475928" y="5365665"/>
            <a:ext cx="99972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換成劇本的圖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52192" y="5373216"/>
            <a:ext cx="99972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換成戲院圖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187624" y="3068960"/>
            <a:ext cx="194421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路經貴寶地</a:t>
            </a:r>
            <a:endParaRPr lang="en-US" altLang="zh-TW" sz="2400" dirty="0" smtClean="0"/>
          </a:p>
        </p:txBody>
      </p:sp>
      <p:sp>
        <p:nvSpPr>
          <p:cNvPr id="11" name="文字方塊 10"/>
          <p:cNvSpPr txBox="1"/>
          <p:nvPr/>
        </p:nvSpPr>
        <p:spPr>
          <a:xfrm>
            <a:off x="1331640" y="2204864"/>
            <a:ext cx="194421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獻上祝福</a:t>
            </a:r>
            <a:endParaRPr lang="en-US" altLang="zh-TW" sz="2400" dirty="0" smtClean="0"/>
          </a:p>
        </p:txBody>
      </p:sp>
      <p:sp>
        <p:nvSpPr>
          <p:cNvPr id="12" name="文字方塊 11"/>
          <p:cNvSpPr txBox="1"/>
          <p:nvPr/>
        </p:nvSpPr>
        <p:spPr>
          <a:xfrm>
            <a:off x="683568" y="1412776"/>
            <a:ext cx="403244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創意，改變世界的武器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796136" y="2926685"/>
            <a:ext cx="25922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一張小巨蛋刊登的圖。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圖：四本劇本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23728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 descr="C:\Users\pc\Desktop\Miix\上電視牆\20130716-APP all pages\25.png"/>
          <p:cNvPicPr>
            <a:picLocks noChangeAspect="1" noChangeArrowheads="1"/>
          </p:cNvPicPr>
          <p:nvPr/>
        </p:nvPicPr>
        <p:blipFill>
          <a:blip r:embed="rId4" cstate="print"/>
          <a:srcRect l="13333" t="29890" r="11667" b="42433"/>
          <a:stretch>
            <a:fillRect/>
          </a:stretch>
        </p:blipFill>
        <p:spPr bwMode="auto">
          <a:xfrm>
            <a:off x="5652120" y="1054477"/>
            <a:ext cx="3240360" cy="1800200"/>
          </a:xfrm>
          <a:prstGeom prst="rect">
            <a:avLst/>
          </a:prstGeom>
          <a:noFill/>
        </p:spPr>
      </p:pic>
      <p:pic>
        <p:nvPicPr>
          <p:cNvPr id="17" name="圖片 1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5" t="7494" r="38922" b="50937"/>
          <a:stretch/>
        </p:blipFill>
        <p:spPr bwMode="auto">
          <a:xfrm>
            <a:off x="6804248" y="1414517"/>
            <a:ext cx="936104" cy="720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6588224" y="1846565"/>
            <a:ext cx="1525565" cy="461665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你的創意，</a:t>
            </a:r>
            <a:endParaRPr lang="en-US" altLang="zh-TW" sz="1200" b="1" dirty="0" smtClean="0"/>
          </a:p>
          <a:p>
            <a:pPr algn="ctr"/>
            <a:r>
              <a:rPr lang="zh-TW" altLang="en-US" sz="1200" b="1" dirty="0" smtClean="0"/>
              <a:t>登上台北天幕</a:t>
            </a:r>
            <a:r>
              <a:rPr lang="en-US" altLang="zh-TW" sz="1200" b="1" dirty="0" smtClean="0"/>
              <a:t>LED</a:t>
            </a:r>
            <a:r>
              <a:rPr lang="zh-TW" altLang="en-US" sz="1200" b="1" dirty="0" smtClean="0"/>
              <a:t>！</a:t>
            </a:r>
            <a:endParaRPr lang="zh-CN" altLang="en-US" sz="12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524328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60648"/>
            <a:ext cx="2448272" cy="625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2843808" y="76470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B</a:t>
            </a:r>
            <a:r>
              <a:rPr lang="zh-TW" altLang="en-US" dirty="0" smtClean="0">
                <a:solidFill>
                  <a:srgbClr val="FF0000"/>
                </a:solidFill>
              </a:rPr>
              <a:t>：創意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71800" y="184482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C</a:t>
            </a:r>
            <a:r>
              <a:rPr lang="zh-TW" altLang="en-US" dirty="0" smtClean="0">
                <a:solidFill>
                  <a:srgbClr val="FF0000"/>
                </a:solidFill>
              </a:rPr>
              <a:t>：祝福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771800" y="472514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D</a:t>
            </a:r>
            <a:r>
              <a:rPr lang="zh-TW" altLang="en-US" dirty="0" smtClean="0">
                <a:solidFill>
                  <a:srgbClr val="FF0000"/>
                </a:solidFill>
              </a:rPr>
              <a:t>：打卡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771800" y="580526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  <a:r>
              <a:rPr lang="zh-TW" altLang="en-US" dirty="0" smtClean="0">
                <a:solidFill>
                  <a:srgbClr val="FF0000"/>
                </a:solidFill>
              </a:rPr>
              <a:t>：合成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Miix\上電視牆\20130716-APP all pages\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76672"/>
            <a:ext cx="3846825" cy="5791374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987824" y="764704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835696" y="6093296"/>
            <a:ext cx="7920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更亮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15816" y="6093296"/>
            <a:ext cx="25202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暗或黑白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779912" y="3501008"/>
            <a:ext cx="14401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一張圖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779912" y="4509120"/>
            <a:ext cx="14401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39</a:t>
            </a:r>
            <a:r>
              <a:rPr lang="zh-TW" altLang="en-US" dirty="0" smtClean="0"/>
              <a:t>個字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779912" y="2420888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一張圖 </a:t>
            </a:r>
            <a:r>
              <a:rPr lang="en-US" altLang="zh-TW" dirty="0" smtClean="0"/>
              <a:t>+ 24</a:t>
            </a:r>
            <a:r>
              <a:rPr lang="zh-TW" altLang="en-US" dirty="0" smtClean="0"/>
              <a:t>個字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7504" y="3573016"/>
            <a:ext cx="24482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用這種圖當做版型圖示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6" r="13169"/>
          <a:stretch>
            <a:fillRect/>
          </a:stretch>
        </p:blipFill>
        <p:spPr bwMode="auto">
          <a:xfrm>
            <a:off x="323528" y="2492896"/>
            <a:ext cx="1728192" cy="10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2483768" y="1412776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創意，改變世界的武器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724128" y="6093296"/>
            <a:ext cx="31683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可將霓虹燈這個設計元素融入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4328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804248" y="1484784"/>
            <a:ext cx="1368152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版型</a:t>
            </a:r>
            <a:r>
              <a:rPr lang="en-US" altLang="zh-TW" dirty="0" smtClean="0"/>
              <a:t>sample: </a:t>
            </a:r>
            <a:r>
              <a:rPr lang="zh-TW" altLang="en-US" dirty="0" smtClean="0"/>
              <a:t>大頭貼</a:t>
            </a:r>
            <a:r>
              <a:rPr lang="en-US" altLang="zh-TW" dirty="0" smtClean="0"/>
              <a:t>/</a:t>
            </a:r>
            <a:r>
              <a:rPr lang="zh-TW" altLang="en-US" dirty="0" smtClean="0"/>
              <a:t>圖</a:t>
            </a:r>
            <a:r>
              <a:rPr lang="en-US" altLang="zh-TW" dirty="0" smtClean="0"/>
              <a:t>/</a:t>
            </a:r>
            <a:r>
              <a:rPr lang="zh-TW" altLang="en-US" dirty="0" smtClean="0"/>
              <a:t>文</a:t>
            </a:r>
            <a:r>
              <a:rPr lang="en-US" altLang="zh-TW" dirty="0" smtClean="0"/>
              <a:t>, </a:t>
            </a:r>
            <a:r>
              <a:rPr lang="zh-TW" altLang="en-US" dirty="0" smtClean="0"/>
              <a:t>還會改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Desktop\Miix\上電視牆\20130716-APP all pages\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57906"/>
            <a:ext cx="4372956" cy="6583462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627784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979712" y="1331476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創意，改變世界的武器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547664" y="1990581"/>
            <a:ext cx="36004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請輸入中文字，洋文在螢幕上呈現效果不佳，建議儘量不要使用。螢幕可容納三行，每行</a:t>
            </a:r>
            <a:r>
              <a:rPr lang="en-US" altLang="zh-TW" sz="1200" dirty="0" smtClean="0"/>
              <a:t>8</a:t>
            </a:r>
            <a:r>
              <a:rPr lang="zh-TW" altLang="en-US" sz="1200" dirty="0" smtClean="0"/>
              <a:t>個字。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 r="51495"/>
          <a:stretch>
            <a:fillRect/>
          </a:stretch>
        </p:blipFill>
        <p:spPr bwMode="auto">
          <a:xfrm>
            <a:off x="2339752" y="5157192"/>
            <a:ext cx="1966955" cy="720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字方塊 6"/>
          <p:cNvSpPr txBox="1"/>
          <p:nvPr/>
        </p:nvSpPr>
        <p:spPr>
          <a:xfrm>
            <a:off x="1475656" y="3419708"/>
            <a:ext cx="15841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選擇圖片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644008" y="4653136"/>
            <a:ext cx="29168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檔案在左邊，相機在右邊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32040" y="2348880"/>
            <a:ext cx="403244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可打</a:t>
            </a:r>
            <a:r>
              <a:rPr lang="en-US" altLang="zh-TW" dirty="0" smtClean="0">
                <a:solidFill>
                  <a:srgbClr val="FF0000"/>
                </a:solidFill>
              </a:rPr>
              <a:t>enter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打幾行，天幕上出現就是幾行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程式要配合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860032" y="3501008"/>
            <a:ext cx="403244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按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選擇圖片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時，先檢查字數，若超出，出現對話框：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超出字數限制，請檢查。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然後就不能進入到選圖。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0"/>
            <a:ext cx="4320480" cy="651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1475656" y="2420888"/>
            <a:ext cx="331236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請先輸入文字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c\Desktop\Miix\上電視牆\20130716-APP all pages\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8640"/>
            <a:ext cx="4302525" cy="6477428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63688" y="1268760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創意，改變世界的武器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283968" y="3212976"/>
            <a:ext cx="29168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檔案在左邊，相機在右邊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 r="51495"/>
          <a:stretch>
            <a:fillRect/>
          </a:stretch>
        </p:blipFill>
        <p:spPr bwMode="auto">
          <a:xfrm>
            <a:off x="1979712" y="4509120"/>
            <a:ext cx="1966955" cy="720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1187624" y="1988840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選擇圖片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c\Desktop\Miix\上電視牆\20130716-APP all pages\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39"/>
            <a:ext cx="4320480" cy="6504459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051720" y="4149080"/>
            <a:ext cx="273630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圖片調整，可移動或縮放</a:t>
            </a:r>
          </a:p>
        </p:txBody>
      </p:sp>
      <p:sp>
        <p:nvSpPr>
          <p:cNvPr id="4" name="矩形 3"/>
          <p:cNvSpPr/>
          <p:nvPr/>
        </p:nvSpPr>
        <p:spPr>
          <a:xfrm>
            <a:off x="2555776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pc\Desktop\Miix\上電視牆\20130716-APP all pages\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620688"/>
            <a:ext cx="3600400" cy="5420384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5220072" y="908720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創意，是我們改變世界的武器。</a:t>
            </a:r>
            <a:endParaRPr lang="en-US" altLang="zh-TW" dirty="0" smtClean="0"/>
          </a:p>
          <a:p>
            <a:pPr algn="ctr"/>
            <a:endParaRPr lang="en-US" altLang="zh-CN" dirty="0"/>
          </a:p>
          <a:p>
            <a:pPr algn="ctr"/>
            <a:r>
              <a:rPr lang="zh-TW" altLang="en-US" dirty="0" smtClean="0"/>
              <a:t>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提供檔次時段，台北天幕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，成為全民發表創意的最大舞台！</a:t>
            </a:r>
            <a:endParaRPr lang="en-US" altLang="zh-CN" dirty="0" smtClean="0"/>
          </a:p>
          <a:p>
            <a:pPr algn="ctr"/>
            <a:endParaRPr lang="en-US" altLang="zh-CN" dirty="0" smtClean="0"/>
          </a:p>
        </p:txBody>
      </p:sp>
      <p:pic>
        <p:nvPicPr>
          <p:cNvPr id="2050" name="Picture 2" descr="C:\Users\pc\Desktop\Miix\上電視牆\20130716-APP all pages\17.png"/>
          <p:cNvPicPr>
            <a:picLocks noChangeAspect="1" noChangeArrowheads="1"/>
          </p:cNvPicPr>
          <p:nvPr/>
        </p:nvPicPr>
        <p:blipFill>
          <a:blip r:embed="rId4" cstate="print"/>
          <a:srcRect l="13209" t="30292" r="10836" b="42117"/>
          <a:stretch>
            <a:fillRect/>
          </a:stretch>
        </p:blipFill>
        <p:spPr bwMode="auto">
          <a:xfrm>
            <a:off x="5292080" y="2708920"/>
            <a:ext cx="2016224" cy="1102623"/>
          </a:xfrm>
          <a:prstGeom prst="rect">
            <a:avLst/>
          </a:prstGeom>
          <a:noFill/>
        </p:spPr>
      </p:pic>
      <p:pic>
        <p:nvPicPr>
          <p:cNvPr id="2054" name="Picture 6" descr="http://pic3.nipic.com/20090511/2612463_144758036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3861048"/>
            <a:ext cx="1440160" cy="1258734"/>
          </a:xfrm>
          <a:prstGeom prst="rect">
            <a:avLst/>
          </a:prstGeom>
          <a:noFill/>
        </p:spPr>
      </p:pic>
      <p:sp>
        <p:nvSpPr>
          <p:cNvPr id="11" name="文字方塊 10"/>
          <p:cNvSpPr txBox="1"/>
          <p:nvPr/>
        </p:nvSpPr>
        <p:spPr>
          <a:xfrm>
            <a:off x="5220072" y="566124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下一頁 </a:t>
            </a:r>
            <a:r>
              <a:rPr lang="en-US" altLang="zh-TW" dirty="0" smtClean="0">
                <a:solidFill>
                  <a:srgbClr val="FF0000"/>
                </a:solidFill>
              </a:rPr>
              <a:t>(click)</a:t>
            </a:r>
            <a:endParaRPr lang="en-US" altLang="zh-CN" dirty="0" smtClean="0"/>
          </a:p>
        </p:txBody>
      </p:sp>
      <p:sp>
        <p:nvSpPr>
          <p:cNvPr id="12" name="矩形 11"/>
          <p:cNvSpPr/>
          <p:nvPr/>
        </p:nvSpPr>
        <p:spPr>
          <a:xfrm>
            <a:off x="1691680" y="1340768"/>
            <a:ext cx="2448272" cy="446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Miix\上電視牆\20130716-APP all pages\1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475656" y="4869160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回版型選擇</a:t>
            </a:r>
          </a:p>
        </p:txBody>
      </p:sp>
      <p:sp>
        <p:nvSpPr>
          <p:cNvPr id="4" name="矩形 3"/>
          <p:cNvSpPr/>
          <p:nvPr/>
        </p:nvSpPr>
        <p:spPr>
          <a:xfrm>
            <a:off x="2627784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979712" y="1331476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創意，改變世界的武器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644008" y="2780928"/>
            <a:ext cx="403244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可打</a:t>
            </a:r>
            <a:r>
              <a:rPr lang="en-US" altLang="zh-TW" dirty="0" smtClean="0">
                <a:solidFill>
                  <a:srgbClr val="FF0000"/>
                </a:solidFill>
              </a:rPr>
              <a:t>enter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打幾行，天幕上出現就是幾行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程式要配合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547664" y="1877923"/>
            <a:ext cx="374441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請輸入中文字，洋文在螢幕上呈現效果不佳，建議儘量不要使用。螢幕可容納三行，每行</a:t>
            </a:r>
            <a:r>
              <a:rPr lang="en-US" altLang="zh-TW" sz="1600" dirty="0" smtClean="0"/>
              <a:t>13</a:t>
            </a:r>
            <a:r>
              <a:rPr lang="zh-TW" altLang="en-US" sz="1600" dirty="0" smtClean="0"/>
              <a:t>個字。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44008" y="3861048"/>
            <a:ext cx="403244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按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預覽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時，先檢查字數，若超出，出現對話框：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超出字數限制，請檢查。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然後就不能進入到預覽。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pc\Desktop\Miix\上電視牆\20130716-APP all pages\2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971600" y="4643844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上一步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699792" y="4653136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確定投件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99792" y="620688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模擬預覽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915816" y="3933056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點擊放大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860032" y="2564904"/>
            <a:ext cx="40324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點擊後，底圖變黑，可縮放此圖片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355976" y="4221088"/>
            <a:ext cx="4104456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按下確定投件後，您將會收到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的推播，通知您是目前第幾位試鏡者。若導演決定刊登您的作品，您會收到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的推播與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預告，通知登場日期時間。名額稀少，導演優先挑選創意作品。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220072" y="3068960"/>
            <a:ext cx="302433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按下確定投件後，出現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上傳中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或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轉轉轉動畫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，然後頁面自動轉到試鏡記錄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60032" y="1772816"/>
            <a:ext cx="403244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除了</a:t>
            </a:r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剛剛所輸入的，還自動帶入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的大頭照與名稱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907704" y="2420888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其他劇本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Miix\上電視牆\20130716-APP all pages\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76672"/>
            <a:ext cx="3846825" cy="5791374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987824" y="764704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779912" y="3501008"/>
            <a:ext cx="14401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一張圖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779912" y="4509120"/>
            <a:ext cx="14401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39</a:t>
            </a:r>
            <a:r>
              <a:rPr lang="zh-TW" altLang="en-US" dirty="0" smtClean="0"/>
              <a:t>個字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779912" y="2420888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一張圖 </a:t>
            </a:r>
            <a:r>
              <a:rPr lang="en-US" altLang="zh-TW" dirty="0" smtClean="0"/>
              <a:t>+ 24</a:t>
            </a:r>
            <a:r>
              <a:rPr lang="zh-TW" altLang="en-US" dirty="0" smtClean="0"/>
              <a:t>個字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7504" y="3573016"/>
            <a:ext cx="24482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用這種圖當做版型圖示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6" r="13169"/>
          <a:stretch>
            <a:fillRect/>
          </a:stretch>
        </p:blipFill>
        <p:spPr bwMode="auto">
          <a:xfrm>
            <a:off x="467544" y="2132856"/>
            <a:ext cx="2088232" cy="127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2483768" y="1412776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獻上祝福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Miix\上電視牆\20130716-APP all pages\1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475656" y="4869160"/>
            <a:ext cx="3744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預覽</a:t>
            </a:r>
          </a:p>
        </p:txBody>
      </p:sp>
      <p:sp>
        <p:nvSpPr>
          <p:cNvPr id="4" name="矩形 3"/>
          <p:cNvSpPr/>
          <p:nvPr/>
        </p:nvSpPr>
        <p:spPr>
          <a:xfrm>
            <a:off x="2627784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220072" y="2276872"/>
            <a:ext cx="331236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default</a:t>
            </a:r>
            <a:r>
              <a:rPr lang="zh-TW" altLang="en-US" dirty="0" smtClean="0">
                <a:solidFill>
                  <a:srgbClr val="FF0000"/>
                </a:solidFill>
              </a:rPr>
              <a:t>自動帶入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名稱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點進文字框後，可編輯文字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最多</a:t>
            </a:r>
            <a:r>
              <a:rPr lang="en-US" altLang="zh-TW" dirty="0" smtClean="0">
                <a:solidFill>
                  <a:srgbClr val="FF0000"/>
                </a:solidFill>
              </a:rPr>
              <a:t>N</a:t>
            </a:r>
            <a:r>
              <a:rPr lang="zh-TW" altLang="en-US" dirty="0" smtClean="0">
                <a:solidFill>
                  <a:srgbClr val="FF0000"/>
                </a:solidFill>
              </a:rPr>
              <a:t>個字，超過就不能輸入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5696" y="2843644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在下</a:t>
            </a:r>
            <a:r>
              <a:rPr lang="zh-TW" altLang="en-US" dirty="0" smtClean="0">
                <a:solidFill>
                  <a:srgbClr val="FF0000"/>
                </a:solidFill>
              </a:rPr>
              <a:t>張如芬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835696" y="1340768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路經貴寶地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979712" y="342900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/>
              <a:t>路經貴寶地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907704" y="4005064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各位有請了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1916832"/>
            <a:ext cx="295232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76056" y="3429000"/>
            <a:ext cx="2304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第二句不能改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0" y="2924944"/>
            <a:ext cx="1512168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endParaRPr lang="en-US" altLang="zh-TW" dirty="0" smtClean="0">
              <a:solidFill>
                <a:srgbClr val="FF0000"/>
              </a:solidFill>
            </a:endParaRPr>
          </a:p>
          <a:p>
            <a:pPr algn="r"/>
            <a:r>
              <a:rPr lang="zh-TW" altLang="en-US" dirty="0" smtClean="0">
                <a:solidFill>
                  <a:srgbClr val="FF0000"/>
                </a:solidFill>
              </a:rPr>
              <a:t>三個獨立之文字框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r"/>
            <a:endParaRPr lang="en-US" altLang="zh-TW" dirty="0" smtClean="0">
              <a:solidFill>
                <a:srgbClr val="FF0000"/>
              </a:solidFill>
            </a:endParaRPr>
          </a:p>
          <a:p>
            <a:pPr algn="r"/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076056" y="4005064"/>
            <a:ext cx="331236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Default</a:t>
            </a:r>
            <a:r>
              <a:rPr lang="zh-TW" altLang="en-US" dirty="0" smtClean="0">
                <a:solidFill>
                  <a:srgbClr val="FF0000"/>
                </a:solidFill>
              </a:rPr>
              <a:t>已帶文字，點進文字框後，可編輯文字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最多</a:t>
            </a:r>
            <a:r>
              <a:rPr lang="en-US" altLang="zh-TW" dirty="0" smtClean="0">
                <a:solidFill>
                  <a:srgbClr val="FF0000"/>
                </a:solidFill>
              </a:rPr>
              <a:t>N</a:t>
            </a:r>
            <a:r>
              <a:rPr lang="zh-TW" altLang="en-US" dirty="0" smtClean="0">
                <a:solidFill>
                  <a:srgbClr val="FF0000"/>
                </a:solidFill>
              </a:rPr>
              <a:t>個字，超過就不能輸入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59632" y="1988840"/>
            <a:ext cx="3960440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dirty="0" smtClean="0"/>
              <a:t>可更改文字，洋文在螢幕上呈現效果不佳，建議儘量不要使用。</a:t>
            </a:r>
            <a:endParaRPr lang="zh-CN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pc\Desktop\Miix\上電視牆\20130716-APP all pages\2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971600" y="4643844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上一步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699792" y="4653136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確定投件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99792" y="620688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模擬預覽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915816" y="3933056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點擊放大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2060848"/>
            <a:ext cx="355100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5220072" y="1916832"/>
            <a:ext cx="302433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預覽圖由以下組成：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大頭照，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名稱，三行字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三行字自動置中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860032" y="1412776"/>
            <a:ext cx="40324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點擊後，底圖變黑，可縮放此圖片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355976" y="5085184"/>
            <a:ext cx="4104456" cy="116955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按下確定投件後，這張作品將會發佈於您的</a:t>
            </a:r>
            <a:r>
              <a:rPr lang="en-US" altLang="zh-TW" sz="1400" dirty="0" smtClean="0"/>
              <a:t>facebook</a:t>
            </a:r>
            <a:r>
              <a:rPr lang="zh-TW" altLang="en-US" sz="1400" dirty="0" smtClean="0"/>
              <a:t>。此外您將會收到</a:t>
            </a:r>
            <a:r>
              <a:rPr lang="en-US" altLang="zh-TW" sz="1400" dirty="0" smtClean="0"/>
              <a:t>APP</a:t>
            </a:r>
            <a:r>
              <a:rPr lang="zh-TW" altLang="en-US" sz="1400" dirty="0" smtClean="0"/>
              <a:t>的推播，通知您是目前第幾位試鏡者。若導演決定刊登您的作品，您會收到</a:t>
            </a:r>
            <a:r>
              <a:rPr lang="en-US" altLang="zh-TW" sz="1400" dirty="0" smtClean="0"/>
              <a:t>APP</a:t>
            </a:r>
            <a:r>
              <a:rPr lang="zh-TW" altLang="en-US" sz="1400" dirty="0" smtClean="0"/>
              <a:t>的推播與</a:t>
            </a:r>
            <a:r>
              <a:rPr lang="en-US" altLang="zh-TW" sz="1400" dirty="0" smtClean="0"/>
              <a:t>facebook</a:t>
            </a:r>
            <a:r>
              <a:rPr lang="zh-TW" altLang="en-US" sz="1400" dirty="0" smtClean="0"/>
              <a:t>預告，通知登場日期時間。名額稀少，導演優先挑選創意作品。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220072" y="4221088"/>
            <a:ext cx="302433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按下確定投件後，刊登於</a:t>
            </a:r>
            <a:r>
              <a:rPr lang="en-US" altLang="zh-TW" dirty="0" smtClean="0">
                <a:solidFill>
                  <a:srgbClr val="FF0000"/>
                </a:solidFill>
              </a:rPr>
              <a:t>facebook.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292080" y="3212976"/>
            <a:ext cx="302433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按下確定投件後，出現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上傳中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或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轉轉轉動畫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，然後頁面自動轉到試鏡記錄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pc\Desktop\Miix\上電視牆\20130716-APP all pages\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123728" y="1340768"/>
            <a:ext cx="2304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素人拉洋片</a:t>
            </a:r>
          </a:p>
        </p:txBody>
      </p:sp>
      <p:sp>
        <p:nvSpPr>
          <p:cNvPr id="4" name="矩形 3"/>
          <p:cNvSpPr/>
          <p:nvPr/>
        </p:nvSpPr>
        <p:spPr>
          <a:xfrm>
            <a:off x="2627784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95736" y="3717032"/>
            <a:ext cx="2304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點擊觀賞拉洋片模版</a:t>
            </a:r>
          </a:p>
        </p:txBody>
      </p:sp>
      <p:sp>
        <p:nvSpPr>
          <p:cNvPr id="6" name="矩形 5"/>
          <p:cNvSpPr/>
          <p:nvPr/>
        </p:nvSpPr>
        <p:spPr>
          <a:xfrm>
            <a:off x="2339752" y="4365104"/>
            <a:ext cx="165618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403648" y="4797152"/>
            <a:ext cx="367240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開始製作自己的拉洋片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148064" y="2780928"/>
            <a:ext cx="252028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模版影片是嵌入的固定影片，要先清楚顯示</a:t>
            </a:r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上傳了什麼圖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c\Desktop\Miix\上電視牆\20130716-APP all pages\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8640"/>
            <a:ext cx="4302525" cy="6477428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283968" y="3212976"/>
            <a:ext cx="29168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檔案在左邊，相機在右邊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 r="51495"/>
          <a:stretch>
            <a:fillRect/>
          </a:stretch>
        </p:blipFill>
        <p:spPr bwMode="auto">
          <a:xfrm>
            <a:off x="1979712" y="4509120"/>
            <a:ext cx="1966955" cy="720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1187624" y="1988840"/>
            <a:ext cx="2448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選擇一張創意自拍照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835696" y="1340768"/>
            <a:ext cx="2304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素人拉洋片</a:t>
            </a:r>
          </a:p>
        </p:txBody>
      </p:sp>
      <p:sp>
        <p:nvSpPr>
          <p:cNvPr id="9" name="矩形 8"/>
          <p:cNvSpPr/>
          <p:nvPr/>
        </p:nvSpPr>
        <p:spPr>
          <a:xfrm>
            <a:off x="1619672" y="4365104"/>
            <a:ext cx="273630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c\Desktop\Miix\上電視牆\20130716-APP all pages\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39"/>
            <a:ext cx="4320480" cy="6504459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051720" y="4149080"/>
            <a:ext cx="273630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圖片調整，可移動或縮放</a:t>
            </a:r>
          </a:p>
        </p:txBody>
      </p:sp>
      <p:sp>
        <p:nvSpPr>
          <p:cNvPr id="4" name="矩形 3"/>
          <p:cNvSpPr/>
          <p:nvPr/>
        </p:nvSpPr>
        <p:spPr>
          <a:xfrm>
            <a:off x="2555776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pc\Desktop\Miix\上電視牆\20130716-APP all pages\2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971600" y="4643844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上一步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699792" y="4653136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確定投件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339752" y="620688"/>
            <a:ext cx="19442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劇照模擬預覽</a:t>
            </a:r>
          </a:p>
        </p:txBody>
      </p:sp>
      <p:pic>
        <p:nvPicPr>
          <p:cNvPr id="9" name="圖片 31" descr="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7" y="1916832"/>
            <a:ext cx="384814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4355976" y="4183920"/>
            <a:ext cx="4104456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按下確定投件後，您將會收到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的推播，通知您是目前第幾位試鏡者。若導演決定刊登您的作品，您會收到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的推播與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預告，通知登場日期時間。名額稀少，導演優先挑選創意作品。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652120" y="1628800"/>
            <a:ext cx="3312368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按下確定投件後，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1.</a:t>
            </a:r>
            <a:r>
              <a:rPr lang="zh-TW" altLang="en-US" dirty="0" smtClean="0">
                <a:solidFill>
                  <a:srgbClr val="FF0000"/>
                </a:solidFill>
              </a:rPr>
              <a:t>畫面自動轉到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試鏡記錄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2.APP</a:t>
            </a:r>
            <a:r>
              <a:rPr lang="zh-TW" altLang="en-US" dirty="0" smtClean="0">
                <a:solidFill>
                  <a:srgbClr val="FF0000"/>
                </a:solidFill>
              </a:rPr>
              <a:t>推播第幾位試鏡者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r>
              <a:rPr lang="zh-TW" altLang="en-US" dirty="0" smtClean="0">
                <a:solidFill>
                  <a:srgbClr val="FF0000"/>
                </a:solidFill>
              </a:rPr>
              <a:t>開始合成，合成完推播通知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pc\Desktop\Miix\上電視牆\20130716-APP all pages\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620688"/>
            <a:ext cx="3600400" cy="5420384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5220072" y="908720"/>
            <a:ext cx="36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使用方式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第一幕，將自己嘔心瀝血的創作，透過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投件。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第二幕，導演挑選創意作品，決定你登場或是落選。</a:t>
            </a:r>
            <a:endParaRPr lang="en-US" altLang="zh-CN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第三幕，若入選，將排定通告，昭告天下，登上大螢幕！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5220072" y="494116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上一頁   登入與認證 </a:t>
            </a:r>
            <a:r>
              <a:rPr lang="en-US" altLang="zh-TW" dirty="0" smtClean="0">
                <a:solidFill>
                  <a:srgbClr val="FF0000"/>
                </a:solidFill>
              </a:rPr>
              <a:t>(click)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691680" y="1340768"/>
            <a:ext cx="2448272" cy="446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我的演出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c\Desktop\Miix\上電視牆\20130716-APP all pages\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16632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763688" y="1340768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試鏡記錄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95736" y="6309320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我的演出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635896" y="1412776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演出記錄</a:t>
            </a:r>
          </a:p>
        </p:txBody>
      </p:sp>
      <p:sp>
        <p:nvSpPr>
          <p:cNvPr id="7" name="矩形 6"/>
          <p:cNvSpPr/>
          <p:nvPr/>
        </p:nvSpPr>
        <p:spPr>
          <a:xfrm>
            <a:off x="1907704" y="2564904"/>
            <a:ext cx="259228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8024" y="2852936"/>
            <a:ext cx="374441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靜態圖，每組投件產生兩張。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浮水印：上大螢幕</a:t>
            </a:r>
            <a:r>
              <a:rPr lang="en-US" altLang="zh-TW" dirty="0" smtClean="0">
                <a:solidFill>
                  <a:srgbClr val="FF0000"/>
                </a:solidFill>
              </a:rPr>
              <a:t>APP</a:t>
            </a:r>
            <a:r>
              <a:rPr lang="zh-TW" altLang="en-US" dirty="0" smtClean="0">
                <a:solidFill>
                  <a:srgbClr val="FF0000"/>
                </a:solidFill>
              </a:rPr>
              <a:t>模擬圖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美術設計：像劇照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31640" y="4797152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下載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139952" y="4797152"/>
            <a:ext cx="20162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試鏡編號：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076056" y="1340768"/>
            <a:ext cx="24482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兩個選項要更明顯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霓虹燈？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60032" y="4005064"/>
            <a:ext cx="40324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點擊後，底圖變黑，可縮放此圖片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c\Desktop\Miix\上電視牆\20130716-APP all pages\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16632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763688" y="1340768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試鏡記錄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95736" y="6309320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我的演出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635896" y="1412776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演出記錄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788024" y="2852936"/>
            <a:ext cx="302433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合成影片按確定投件後，自動轉到這個頁面。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若是</a:t>
            </a:r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自己來到這個頁面，則不會有左邊這個文字訊息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139952" y="4797152"/>
            <a:ext cx="20162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試鏡編號：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07704" y="2708920"/>
            <a:ext cx="266429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您的拉洋片已經開始錄製了！完成後您會收到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的推播。</a:t>
            </a:r>
            <a:endParaRPr lang="en-US" altLang="zh-TW" dirty="0" smtClean="0"/>
          </a:p>
          <a:p>
            <a:endParaRPr lang="zh-TW" altLang="en-US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c\Desktop\Miix\上電視牆\20130716-APP all pages\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16632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763688" y="1340768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試鏡記錄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95736" y="6309320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我的演出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635896" y="1412776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演出記錄</a:t>
            </a:r>
          </a:p>
        </p:txBody>
      </p:sp>
      <p:sp>
        <p:nvSpPr>
          <p:cNvPr id="7" name="矩形 6"/>
          <p:cNvSpPr/>
          <p:nvPr/>
        </p:nvSpPr>
        <p:spPr>
          <a:xfrm>
            <a:off x="1907704" y="2564904"/>
            <a:ext cx="259228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8024" y="2852936"/>
            <a:ext cx="374441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靜態圖，每組投件產生一張。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浮水印：上大螢幕</a:t>
            </a:r>
            <a:r>
              <a:rPr lang="en-US" altLang="zh-TW" dirty="0" smtClean="0">
                <a:solidFill>
                  <a:srgbClr val="FF0000"/>
                </a:solidFill>
              </a:rPr>
              <a:t>APP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美術設計：像劇照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31640" y="4797152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下載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139952" y="4797152"/>
            <a:ext cx="20162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演出編號：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60032" y="4077072"/>
            <a:ext cx="40324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點擊後，底圖變黑，可縮放此圖片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c\Desktop\Miix\上電視牆\20130716-APP all pages\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16632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763688" y="1340768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試鏡記錄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95736" y="6309320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我的演出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635896" y="1412776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演出記錄</a:t>
            </a:r>
          </a:p>
        </p:txBody>
      </p:sp>
      <p:sp>
        <p:nvSpPr>
          <p:cNvPr id="7" name="矩形 6"/>
          <p:cNvSpPr/>
          <p:nvPr/>
        </p:nvSpPr>
        <p:spPr>
          <a:xfrm>
            <a:off x="1907704" y="2564904"/>
            <a:ext cx="259228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139952" y="4797152"/>
            <a:ext cx="20162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演出編號：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88024" y="2852936"/>
            <a:ext cx="15841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影片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9512" y="1772816"/>
            <a:ext cx="439248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位試鏡者，等候通告期間，您可以先到客棧打個工。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95536" y="476672"/>
            <a:ext cx="410445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APP</a:t>
            </a:r>
            <a:r>
              <a:rPr lang="zh-TW" altLang="en-US" dirty="0" smtClean="0">
                <a:solidFill>
                  <a:srgbClr val="FF0000"/>
                </a:solidFill>
              </a:rPr>
              <a:t>推播 </a:t>
            </a:r>
            <a:r>
              <a:rPr lang="en-US" altLang="zh-TW" dirty="0" smtClean="0">
                <a:solidFill>
                  <a:srgbClr val="FF0000"/>
                </a:solidFill>
              </a:rPr>
              <a:t>(random)</a:t>
            </a:r>
          </a:p>
          <a:p>
            <a:r>
              <a:rPr lang="zh-TW" altLang="en-US" dirty="0" smtClean="0"/>
              <a:t>第</a:t>
            </a:r>
            <a:r>
              <a:rPr lang="en-US" altLang="zh-TW" dirty="0" smtClean="0">
                <a:solidFill>
                  <a:srgbClr val="FF0000"/>
                </a:solidFill>
              </a:rPr>
              <a:t>N</a:t>
            </a:r>
            <a:r>
              <a:rPr lang="zh-TW" altLang="en-US" dirty="0" smtClean="0"/>
              <a:t>位試鏡者：</a:t>
            </a:r>
            <a:r>
              <a:rPr lang="en-US" altLang="zh-TW" dirty="0" smtClean="0"/>
              <a:t>N = </a:t>
            </a:r>
            <a:r>
              <a:rPr lang="zh-TW" altLang="en-US" dirty="0" smtClean="0"/>
              <a:t>所有投件數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已刊登數 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有算出一個數字來就好，不用超級精確</a:t>
            </a:r>
            <a:r>
              <a:rPr lang="en-US" altLang="zh-TW" dirty="0" smtClean="0"/>
              <a:t>)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16016" y="548680"/>
            <a:ext cx="4104456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（靜態刊登）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恭喜，您的試鏡編號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r>
              <a:rPr lang="zh-TW" altLang="en-US" dirty="0" smtClean="0"/>
              <a:t>的作品，將於</a:t>
            </a:r>
            <a:r>
              <a:rPr lang="en-US" altLang="zh-TW" dirty="0" smtClean="0">
                <a:solidFill>
                  <a:srgbClr val="FF0000"/>
                </a:solidFill>
              </a:rPr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/>
              <a:t>月</a:t>
            </a:r>
            <a:r>
              <a:rPr lang="en-US" altLang="zh-TW" dirty="0" smtClean="0">
                <a:solidFill>
                  <a:srgbClr val="FF0000"/>
                </a:solidFill>
              </a:rPr>
              <a:t>12</a:t>
            </a:r>
            <a:r>
              <a:rPr lang="zh-TW" altLang="en-US" dirty="0" smtClean="0"/>
              <a:t>日</a:t>
            </a:r>
            <a:r>
              <a:rPr lang="zh-TW" altLang="en-US" dirty="0" smtClean="0">
                <a:solidFill>
                  <a:srgbClr val="FF0000"/>
                </a:solidFill>
              </a:rPr>
              <a:t>下午</a:t>
            </a:r>
            <a:r>
              <a:rPr lang="en-US" altLang="zh-TW" dirty="0" smtClean="0">
                <a:solidFill>
                  <a:srgbClr val="FF0000"/>
                </a:solidFill>
              </a:rPr>
              <a:t>2:42~2:52</a:t>
            </a:r>
            <a:r>
              <a:rPr lang="zh-TW" altLang="en-US" dirty="0" smtClean="0"/>
              <a:t>之間，登上台北天幕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！此訊息將同時發佈於您的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276872"/>
            <a:ext cx="432048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位試鏡者，等候通告期間，記得要每天敷臉。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79512" y="2636912"/>
            <a:ext cx="432048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位試鏡者，等候通告期間，您可以先練練身段。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79512" y="2996952"/>
            <a:ext cx="432048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位試鏡者，等候通告期間，您可以先吊個嗓子。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9512" y="3356992"/>
            <a:ext cx="432048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</a:t>
            </a:r>
            <a:r>
              <a:rPr lang="zh-TW" altLang="zh-CN" sz="1200" dirty="0" smtClean="0"/>
              <a:t>您得趕緊準備胭脂水粉</a:t>
            </a:r>
            <a:r>
              <a:rPr lang="zh-TW" altLang="en-US" sz="1200" dirty="0" smtClean="0"/>
              <a:t>。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644008" y="4437112"/>
            <a:ext cx="410445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您已於</a:t>
            </a:r>
            <a:r>
              <a:rPr lang="en-US" altLang="zh-TW" dirty="0" smtClean="0">
                <a:solidFill>
                  <a:srgbClr val="FF0000"/>
                </a:solidFill>
              </a:rPr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/>
              <a:t>月</a:t>
            </a:r>
            <a:r>
              <a:rPr lang="en-US" altLang="zh-TW" dirty="0" smtClean="0">
                <a:solidFill>
                  <a:srgbClr val="FF0000"/>
                </a:solidFill>
              </a:rPr>
              <a:t>12</a:t>
            </a:r>
            <a:r>
              <a:rPr lang="zh-TW" altLang="en-US" dirty="0" smtClean="0"/>
              <a:t>日</a:t>
            </a:r>
            <a:r>
              <a:rPr lang="zh-TW" altLang="en-US" dirty="0" smtClean="0">
                <a:solidFill>
                  <a:srgbClr val="FF0000"/>
                </a:solidFill>
              </a:rPr>
              <a:t>下午</a:t>
            </a:r>
            <a:r>
              <a:rPr lang="en-US" altLang="zh-TW" dirty="0" smtClean="0">
                <a:solidFill>
                  <a:srgbClr val="FF0000"/>
                </a:solidFill>
              </a:rPr>
              <a:t>2:42</a:t>
            </a:r>
            <a:r>
              <a:rPr lang="zh-TW" altLang="en-US" dirty="0" smtClean="0"/>
              <a:t>，登上台北天幕，請到您的演出記錄觀賞現場實況錄影，此實況錄影將同時發佈於您的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。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452320" y="116632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79512" y="3903439"/>
            <a:ext cx="432048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</a:t>
            </a:r>
            <a:r>
              <a:rPr lang="zh-TW" altLang="zh-CN" sz="1200" dirty="0" smtClean="0"/>
              <a:t>您記得備好轎，</a:t>
            </a:r>
            <a:r>
              <a:rPr lang="zh-TW" altLang="en-US" sz="1200" dirty="0" smtClean="0"/>
              <a:t>看倌</a:t>
            </a:r>
            <a:r>
              <a:rPr lang="zh-TW" altLang="zh-CN" sz="1200" dirty="0" smtClean="0"/>
              <a:t>不等人的</a:t>
            </a:r>
            <a:r>
              <a:rPr lang="zh-TW" altLang="en-US" sz="1200" dirty="0" smtClean="0"/>
              <a:t>。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79512" y="4437112"/>
            <a:ext cx="432048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</a:t>
            </a:r>
            <a:r>
              <a:rPr lang="zh-TW" altLang="zh-CN" sz="1200" dirty="0" smtClean="0"/>
              <a:t>您記得用膳節制，以免戲服穿不上</a:t>
            </a:r>
            <a:r>
              <a:rPr lang="zh-TW" altLang="en-US" sz="1200" dirty="0" smtClean="0"/>
              <a:t>。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79512" y="4941168"/>
            <a:ext cx="432048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</a:t>
            </a:r>
            <a:r>
              <a:rPr lang="zh-TW" altLang="zh-CN" sz="1200" dirty="0" smtClean="0"/>
              <a:t>您切記好生休息，保養喉嚨</a:t>
            </a:r>
            <a:r>
              <a:rPr lang="zh-TW" altLang="en-US" sz="1200" dirty="0" smtClean="0"/>
              <a:t>。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4716016" y="2348880"/>
            <a:ext cx="4104456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（拉洋片刊登）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恭喜，您的拉洋片試鏡編號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r>
              <a:rPr lang="zh-TW" altLang="en-US" dirty="0" smtClean="0"/>
              <a:t>的作品，將於</a:t>
            </a:r>
            <a:r>
              <a:rPr lang="en-US" altLang="zh-TW" dirty="0" smtClean="0">
                <a:solidFill>
                  <a:srgbClr val="FF0000"/>
                </a:solidFill>
              </a:rPr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/>
              <a:t>月</a:t>
            </a:r>
            <a:r>
              <a:rPr lang="en-US" altLang="zh-TW" dirty="0" smtClean="0">
                <a:solidFill>
                  <a:srgbClr val="FF0000"/>
                </a:solidFill>
              </a:rPr>
              <a:t>12</a:t>
            </a:r>
            <a:r>
              <a:rPr lang="zh-TW" altLang="en-US" dirty="0" smtClean="0"/>
              <a:t>日</a:t>
            </a:r>
            <a:r>
              <a:rPr lang="zh-TW" altLang="en-US" dirty="0" smtClean="0">
                <a:solidFill>
                  <a:srgbClr val="FF0000"/>
                </a:solidFill>
              </a:rPr>
              <a:t>下午</a:t>
            </a:r>
            <a:r>
              <a:rPr lang="en-US" altLang="zh-TW" dirty="0" smtClean="0">
                <a:solidFill>
                  <a:srgbClr val="FF0000"/>
                </a:solidFill>
              </a:rPr>
              <a:t>2:42~2:52</a:t>
            </a:r>
            <a:r>
              <a:rPr lang="zh-TW" altLang="en-US" dirty="0" smtClean="0"/>
              <a:t>之間，登上台北天幕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！您可以先到試鏡記錄觀賞已剪製完成的影片。此訊息將同時發佈於您的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。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644008" y="5661248"/>
            <a:ext cx="4104456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很遺憾的，您的試鏡編號</a:t>
            </a:r>
            <a:r>
              <a:rPr lang="en-US" altLang="zh-TW" sz="1600" dirty="0" smtClean="0">
                <a:solidFill>
                  <a:srgbClr val="FF0000"/>
                </a:solidFill>
              </a:rPr>
              <a:t>12345</a:t>
            </a:r>
            <a:r>
              <a:rPr lang="zh-TW" altLang="en-US" sz="1600" dirty="0" smtClean="0"/>
              <a:t>的作品，因故被取消登上大螢幕。查明若非不當內容，導播將儘快通知您新的播出時間。造成不便請見諒。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87524" y="5517232"/>
            <a:ext cx="4104456" cy="116955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(</a:t>
            </a:r>
            <a:r>
              <a:rPr lang="zh-TW" altLang="zh-TW" sz="1400" dirty="0" smtClean="0">
                <a:solidFill>
                  <a:srgbClr val="FF0000"/>
                </a:solidFill>
              </a:rPr>
              <a:t>取消</a:t>
            </a:r>
            <a:r>
              <a:rPr lang="zh-TW" altLang="zh-TW" sz="1400" dirty="0">
                <a:solidFill>
                  <a:srgbClr val="FF0000"/>
                </a:solidFill>
              </a:rPr>
              <a:t>刊登</a:t>
            </a:r>
            <a:r>
              <a:rPr lang="zh-TW" altLang="zh-TW" sz="1400" dirty="0" smtClean="0">
                <a:solidFill>
                  <a:srgbClr val="FF0000"/>
                </a:solidFill>
              </a:rPr>
              <a:t>通知</a:t>
            </a:r>
            <a:r>
              <a:rPr lang="en-US" altLang="zh-TW" sz="1400" dirty="0">
                <a:solidFill>
                  <a:srgbClr val="FF0000"/>
                </a:solidFill>
              </a:rPr>
              <a:t>)</a:t>
            </a:r>
            <a:endParaRPr lang="zh-TW" altLang="zh-TW" sz="1400" dirty="0">
              <a:solidFill>
                <a:srgbClr val="FF0000"/>
              </a:solidFill>
            </a:endParaRPr>
          </a:p>
          <a:p>
            <a:r>
              <a:rPr lang="zh-TW" altLang="zh-TW" sz="1400" dirty="0"/>
              <a:t>很遺憾的，您的試鏡編號</a:t>
            </a:r>
            <a:r>
              <a:rPr lang="en-US" altLang="zh-TW" sz="1400" dirty="0">
                <a:solidFill>
                  <a:srgbClr val="FF0000"/>
                </a:solidFill>
              </a:rPr>
              <a:t>12345</a:t>
            </a:r>
            <a:r>
              <a:rPr lang="zh-TW" altLang="zh-TW" sz="1400" dirty="0"/>
              <a:t>的作品，因故被取消登上大螢幕。</a:t>
            </a:r>
          </a:p>
          <a:p>
            <a:r>
              <a:rPr lang="zh-TW" altLang="zh-TW" sz="1400" dirty="0"/>
              <a:t>下次您登上大螢幕，您的作品會成為必播主打。</a:t>
            </a:r>
          </a:p>
          <a:p>
            <a:r>
              <a:rPr lang="zh-TW" altLang="zh-TW" sz="1400" dirty="0"/>
              <a:t>造成不變請見諒。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大螢幕介紹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pc\Desktop\Miix\上電視牆\20130716-APP all pages\2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8639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843808" y="6309320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大螢幕介紹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620688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31840" y="1412776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台北天幕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LED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572000" y="2708920"/>
            <a:ext cx="26642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圖片或影片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某人的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演出記錄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59632" y="4797152"/>
            <a:ext cx="15121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FB</a:t>
            </a:r>
            <a:r>
              <a:rPr lang="zh-TW" altLang="en-US" dirty="0" smtClean="0"/>
              <a:t>名稱 </a:t>
            </a:r>
            <a:r>
              <a:rPr lang="en-US" altLang="zh-TW" dirty="0" smtClean="0"/>
              <a:t>+ </a:t>
            </a:r>
            <a:r>
              <a:rPr lang="zh-TW" altLang="en-US" dirty="0" smtClean="0"/>
              <a:t>大頭貼圖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187624" y="1484784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巨星風采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pc\Desktop\Miix\上電視牆\20130716-APP all pages\2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8639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843808" y="6309320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大螢幕介紹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620688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31840" y="1412776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台北天幕</a:t>
            </a:r>
            <a:r>
              <a:rPr lang="en-US" altLang="zh-TW" dirty="0" smtClean="0"/>
              <a:t>LED</a:t>
            </a:r>
            <a:endParaRPr lang="zh-TW" altLang="en-US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2267744" y="3356992"/>
            <a:ext cx="158417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r>
              <a:rPr lang="zh-TW" altLang="en-US" dirty="0" smtClean="0">
                <a:solidFill>
                  <a:srgbClr val="FF0000"/>
                </a:solidFill>
              </a:rPr>
              <a:t>張圖片，往下排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7624" y="1484784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巨星風采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259632" y="1988840"/>
            <a:ext cx="15841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1" name="矩形 10"/>
          <p:cNvSpPr/>
          <p:nvPr/>
        </p:nvSpPr>
        <p:spPr>
          <a:xfrm>
            <a:off x="1187624" y="4797152"/>
            <a:ext cx="144016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設定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C:\Users\pc\Desktop\Miix\上電視牆\20130716-APP all pages\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548680"/>
            <a:ext cx="3744416" cy="5637198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5076056" y="620688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您須擁有</a:t>
            </a:r>
            <a:r>
              <a:rPr lang="en-US" altLang="zh-TW" dirty="0" smtClean="0"/>
              <a:t>facebook</a:t>
            </a:r>
            <a:r>
              <a:rPr lang="zh-TW" altLang="en-US" dirty="0"/>
              <a:t>帳號與台灣手機</a:t>
            </a:r>
            <a:r>
              <a:rPr lang="zh-TW" altLang="en-US" dirty="0" smtClean="0"/>
              <a:t>門號</a:t>
            </a:r>
            <a:r>
              <a:rPr lang="zh-TW" altLang="en-US" dirty="0"/>
              <a:t>，方能登場。</a:t>
            </a:r>
          </a:p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您須遵守智財權，不可侵犯冒用他人之創作。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您須遵守廣電法戶外媒體之相關規定。本服務詳細條款如下。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與上面做區隔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</a:p>
          <a:p>
            <a:r>
              <a:rPr lang="zh-TW" altLang="en-US" dirty="0" smtClean="0"/>
              <a:t>上一頁   下一頁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67744" y="908720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登場須知</a:t>
            </a:r>
            <a:endParaRPr lang="en-US" altLang="zh-CN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691680" y="5661248"/>
            <a:ext cx="273630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同意，進行登入與認證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88640"/>
            <a:ext cx="4248472" cy="639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5148064" y="1268760"/>
            <a:ext cx="3744416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使用方式</a:t>
            </a:r>
            <a:r>
              <a:rPr lang="en-US" altLang="zh-TW" dirty="0" smtClean="0">
                <a:solidFill>
                  <a:srgbClr val="FF0000"/>
                </a:solidFill>
              </a:rPr>
              <a:t>(orientation 2</a:t>
            </a:r>
            <a:r>
              <a:rPr lang="zh-TW" altLang="en-US" dirty="0" smtClean="0">
                <a:solidFill>
                  <a:srgbClr val="FF0000"/>
                </a:solidFill>
              </a:rPr>
              <a:t>頁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dirty="0" smtClean="0"/>
              <a:t>登場須知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A)</a:t>
            </a:r>
          </a:p>
          <a:p>
            <a:r>
              <a:rPr lang="zh-TW" altLang="en-US" dirty="0" smtClean="0"/>
              <a:t>包檔服務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I)</a:t>
            </a:r>
          </a:p>
          <a:p>
            <a:r>
              <a:rPr lang="en-US" altLang="zh-TW" dirty="0" smtClean="0"/>
              <a:t>FAQ</a:t>
            </a:r>
            <a:r>
              <a:rPr lang="en-US" altLang="zh-TW" dirty="0" smtClean="0">
                <a:solidFill>
                  <a:srgbClr val="FF0000"/>
                </a:solidFill>
              </a:rPr>
              <a:t> (</a:t>
            </a:r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G)</a:t>
            </a:r>
            <a:endParaRPr lang="en-US" altLang="zh-TW" dirty="0" smtClean="0"/>
          </a:p>
          <a:p>
            <a:r>
              <a:rPr lang="zh-TW" altLang="en-US" dirty="0" smtClean="0"/>
              <a:t>關於我們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H)</a:t>
            </a:r>
            <a:endParaRPr lang="en-US" altLang="zh-TW" dirty="0" smtClean="0"/>
          </a:p>
          <a:p>
            <a:r>
              <a:rPr lang="zh-TW" altLang="en-US" dirty="0" smtClean="0"/>
              <a:t>客戶服務</a:t>
            </a:r>
            <a:endParaRPr lang="en-US" altLang="zh-TW" dirty="0" smtClean="0"/>
          </a:p>
          <a:p>
            <a:r>
              <a:rPr lang="zh-TW" altLang="en-US" dirty="0" smtClean="0"/>
              <a:t>登出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K)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907704" y="2420888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/>
              <a:t>orientation</a:t>
            </a:r>
            <a:endParaRPr lang="zh-CN" altLang="en-US" sz="4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5" t="1" r="7045" b="-2798"/>
          <a:stretch/>
        </p:blipFill>
        <p:spPr bwMode="auto">
          <a:xfrm>
            <a:off x="1187624" y="476672"/>
            <a:ext cx="7464340" cy="5472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907704" y="2420888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文案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3528" y="44624"/>
            <a:ext cx="8496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</a:rPr>
              <a:t>文案</a:t>
            </a:r>
            <a:r>
              <a:rPr lang="en-US" altLang="zh-TW" sz="1600" dirty="0" smtClean="0">
                <a:solidFill>
                  <a:srgbClr val="FF0000"/>
                </a:solidFill>
              </a:rPr>
              <a:t>A</a:t>
            </a:r>
          </a:p>
          <a:p>
            <a:endParaRPr lang="en-US" altLang="zh-TW" sz="1600" dirty="0" smtClean="0"/>
          </a:p>
          <a:p>
            <a:r>
              <a:rPr lang="en-US" altLang="zh-TW" sz="1600" dirty="0" smtClean="0"/>
              <a:t>1.</a:t>
            </a:r>
            <a:r>
              <a:rPr lang="zh-TW" altLang="en-US" sz="1600" dirty="0" smtClean="0"/>
              <a:t>您須擁有</a:t>
            </a:r>
            <a:r>
              <a:rPr lang="en-US" altLang="zh-TW" sz="1600" dirty="0" smtClean="0"/>
              <a:t>facebook</a:t>
            </a:r>
            <a:r>
              <a:rPr lang="zh-TW" altLang="en-US" sz="1600" dirty="0" smtClean="0"/>
              <a:t>帳號與台灣手機門號，方能登場。</a:t>
            </a:r>
          </a:p>
          <a:p>
            <a:r>
              <a:rPr lang="en-US" altLang="zh-TW" sz="1600" dirty="0" smtClean="0"/>
              <a:t>2.</a:t>
            </a:r>
            <a:r>
              <a:rPr lang="zh-TW" altLang="en-US" sz="1600" dirty="0" smtClean="0"/>
              <a:t>您須遵守智財權，不可侵犯冒用他人之創作。</a:t>
            </a:r>
            <a:endParaRPr lang="en-US" altLang="zh-TW" sz="1600" dirty="0" smtClean="0"/>
          </a:p>
          <a:p>
            <a:r>
              <a:rPr lang="en-US" altLang="zh-TW" sz="1600" dirty="0" smtClean="0"/>
              <a:t>3.</a:t>
            </a:r>
            <a:r>
              <a:rPr lang="zh-TW" altLang="en-US" sz="1600" dirty="0" smtClean="0"/>
              <a:t>您須遵守廣電法戶外媒體之相關規定。本服務詳細條款如下。</a:t>
            </a:r>
            <a:endParaRPr lang="en-US" altLang="zh-TW" sz="1600" dirty="0" smtClean="0"/>
          </a:p>
          <a:p>
            <a:endParaRPr lang="en-US" altLang="zh-TW" sz="1600" dirty="0" smtClean="0"/>
          </a:p>
          <a:p>
            <a:pPr marL="342900" indent="-342900">
              <a:buAutoNum type="arabicParenBoth"/>
            </a:pPr>
            <a:r>
              <a:rPr lang="zh-TW" altLang="en-US" sz="1600" dirty="0" smtClean="0"/>
              <a:t>使用者必須對自己的刊登內容，負完全的責任。戶外電視牆屬廣播媒體，相關規定如下：</a:t>
            </a:r>
            <a:endParaRPr lang="en-US" altLang="zh-TW" sz="16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zh-TW" altLang="en-US" sz="1600" dirty="0" smtClean="0"/>
              <a:t>尊重智財權、版權，禁止模仿抄襲盜用。</a:t>
            </a:r>
            <a:endParaRPr lang="en-US" altLang="zh-TW" sz="16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zh-TW" altLang="en-US" sz="1600" dirty="0" smtClean="0"/>
              <a:t>不可有腥羶色等不當內容。</a:t>
            </a:r>
            <a:endParaRPr lang="en-US" altLang="zh-TW" sz="1600" dirty="0" smtClean="0"/>
          </a:p>
          <a:p>
            <a:pPr marL="800100" lvl="1" indent="-342900">
              <a:buFont typeface="+mj-lt"/>
              <a:buAutoNum type="circleNumDbPlain"/>
            </a:pPr>
            <a:r>
              <a:rPr lang="zh-TW" altLang="en-US" sz="1600" dirty="0" smtClean="0"/>
              <a:t>不可公然侮辱他人，或侵犯他人隱私權。</a:t>
            </a:r>
            <a:endParaRPr lang="en-US" altLang="zh-TW" sz="1600" dirty="0" smtClean="0"/>
          </a:p>
          <a:p>
            <a:pPr marL="800100" lvl="1" indent="-342900"/>
            <a:r>
              <a:rPr lang="zh-TW" altLang="en-US" sz="1600" dirty="0" smtClean="0"/>
              <a:t>若是使用者的刊登內容，引起第三方權益受損，使用者必須擔負完全的法律責任，與其他單位無涉。</a:t>
            </a:r>
            <a:endParaRPr lang="en-US" altLang="zh-TW" sz="1600" dirty="0" smtClean="0"/>
          </a:p>
          <a:p>
            <a:pPr marL="342900" indent="-355600"/>
            <a:r>
              <a:rPr lang="en-US" altLang="zh-TW" sz="1600" dirty="0" smtClean="0"/>
              <a:t>(2) </a:t>
            </a:r>
            <a:r>
              <a:rPr lang="zh-TW" altLang="en-US" sz="1600" dirty="0" smtClean="0"/>
              <a:t>本公司有權針對特定用戶停權，或終止服務。行為嚴重者，本公司可經由該用戶的手機號碼等方式，取得該用戶之個人資料，進行法律起訴之程序。</a:t>
            </a:r>
            <a:endParaRPr lang="en-US" altLang="zh-CN" sz="1600" dirty="0"/>
          </a:p>
          <a:p>
            <a:r>
              <a:rPr lang="en-US" altLang="zh-CN" sz="1600" dirty="0" smtClean="0"/>
              <a:t>(3)</a:t>
            </a:r>
            <a:r>
              <a:rPr lang="zh-TW" altLang="en-US" sz="1600" dirty="0" smtClean="0"/>
              <a:t>使用者必須針對主題製作內容。</a:t>
            </a:r>
            <a:endParaRPr lang="en-US" altLang="zh-TW" sz="1600" dirty="0" smtClean="0"/>
          </a:p>
          <a:p>
            <a:r>
              <a:rPr lang="en-US" altLang="zh-TW" sz="1600" dirty="0" smtClean="0"/>
              <a:t>(4)</a:t>
            </a:r>
            <a:r>
              <a:rPr lang="zh-TW" altLang="en-US" sz="1600" dirty="0" smtClean="0"/>
              <a:t>使用者所刊登之內容，其著作權屬於該使用者所有，而本公司對於該內容僅有權於本服務之廣告行銷上之使用。如果使用者不願意讓本公司使用，本公司將於使用者正式通知</a:t>
            </a:r>
            <a:r>
              <a:rPr lang="en-US" altLang="zh-TW" sz="1600" dirty="0" smtClean="0"/>
              <a:t>30</a:t>
            </a:r>
            <a:r>
              <a:rPr lang="zh-TW" altLang="en-US" sz="1600" dirty="0" smtClean="0"/>
              <a:t>天內停止使用。若本公司因使用該內容而與第三方產生法律糾紛，使用者必須擔負完全之法律責任。</a:t>
            </a:r>
            <a:endParaRPr lang="en-US" altLang="zh-TW" sz="1600" dirty="0" smtClean="0"/>
          </a:p>
          <a:p>
            <a:r>
              <a:rPr lang="en-US" altLang="zh-TW" sz="1600" dirty="0" smtClean="0"/>
              <a:t>(5)</a:t>
            </a:r>
            <a:r>
              <a:rPr lang="zh-TW" altLang="en-US" sz="1600" dirty="0" smtClean="0"/>
              <a:t>對於以上條款，本公司擁有解釋權。</a:t>
            </a:r>
            <a:endParaRPr lang="en-US" altLang="zh-TW" sz="1600" dirty="0" smtClean="0"/>
          </a:p>
          <a:p>
            <a:endParaRPr lang="en-US" altLang="zh-TW" sz="16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632"/>
            <a:ext cx="47339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3212976"/>
            <a:ext cx="46005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116633"/>
            <a:ext cx="4427984" cy="223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60648"/>
            <a:ext cx="2448272" cy="625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2843808" y="76470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B</a:t>
            </a:r>
            <a:r>
              <a:rPr lang="zh-TW" altLang="en-US" dirty="0" smtClean="0">
                <a:solidFill>
                  <a:srgbClr val="FF0000"/>
                </a:solidFill>
              </a:rPr>
              <a:t>：創意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71800" y="184482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C</a:t>
            </a:r>
            <a:r>
              <a:rPr lang="zh-TW" altLang="en-US" dirty="0" smtClean="0">
                <a:solidFill>
                  <a:srgbClr val="FF0000"/>
                </a:solidFill>
              </a:rPr>
              <a:t>：祝福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771800" y="472514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D</a:t>
            </a:r>
            <a:r>
              <a:rPr lang="zh-TW" altLang="en-US" dirty="0" smtClean="0">
                <a:solidFill>
                  <a:srgbClr val="FF0000"/>
                </a:solidFill>
              </a:rPr>
              <a:t>：打卡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771800" y="580526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  <a:r>
              <a:rPr lang="zh-TW" altLang="en-US" dirty="0" smtClean="0">
                <a:solidFill>
                  <a:srgbClr val="FF0000"/>
                </a:solidFill>
              </a:rPr>
              <a:t>：合成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76056" y="116632"/>
            <a:ext cx="36724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B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導演提示：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，化身為全民發表創意最壯觀的舞台，舉凡攝影、設計稿、詩、畫，你嘔心瀝血的創作，將有機會登上大螢幕。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你可從三種版型中，選擇最適合的一種來呈現，你的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名稱與大頭貼照，會一起被刊登。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創意，是改變世界的武器；我們的創意，就是台灣的軟實力。期待你的作品，名震天下。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本主題之檔次時段是由諾亞媒體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所提供。諾亞媒體，數位看板媒體專家。</a:t>
            </a:r>
            <a:endParaRPr lang="en-US" altLang="zh-CN" dirty="0"/>
          </a:p>
        </p:txBody>
      </p:sp>
      <p:sp>
        <p:nvSpPr>
          <p:cNvPr id="8" name="文字方塊 7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5076056" y="116632"/>
            <a:ext cx="37444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D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導演提示：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打卡上螢幕！路經台北小巨蛋專用。</a:t>
            </a:r>
            <a:endParaRPr lang="en-US" altLang="zh-CN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這是給台北天幕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一百丈以內之俠女好漢方能使用，像是打卡，你必須身處小巨蛋附近。這同時考驗你的文字創意。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本主題之檔次時段是由諾亞媒體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所提供。諾亞媒體，數位看板媒體專家。</a:t>
            </a:r>
            <a:endParaRPr lang="en-US" altLang="zh-TW" dirty="0" smtClean="0"/>
          </a:p>
          <a:p>
            <a:endParaRPr lang="en-US" altLang="zh-C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4221088"/>
            <a:ext cx="3024931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683568" y="404664"/>
            <a:ext cx="36724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C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導演提示：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把祝福刊登在大螢幕，給親朋好友來個驚喜！</a:t>
            </a:r>
            <a:endParaRPr lang="en-US" altLang="zh-CN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若這是一張祝福卡片，那可能是你親朋好友收過最大的一張了。你可從三種版型中，選擇最適合的一種來呈現祝福文字與圖片，你的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名稱與大頭貼照，會一起被刊登。平凡的祝賀文人們已厭倦，給個有創意的來瞧瞧！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本主題之檔次時段是由諾亞媒體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所提供。諾亞媒體，數位看板媒體專家。</a:t>
            </a:r>
            <a:endParaRPr lang="en-US" altLang="zh-CN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788024" y="5661248"/>
            <a:ext cx="302433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一張圖例，由以下組成：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大頭照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毛筆溝邊武俠風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名稱，三行字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827584" y="404664"/>
            <a:ext cx="36724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導演提示：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上傳創意自拍照，成為廣告影片的主角！</a:t>
            </a:r>
            <a:endParaRPr lang="en-US" altLang="zh-CN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剪接室會把你的創意自拍照剪入洋片中，讓你成為主角。這不是每位施主都能有的福氣，要好好考考你自拍的創意。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本主題之檔次時段是由諾亞媒體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所提供。諾亞媒體，數位看板媒體專家。</a:t>
            </a:r>
            <a:endParaRPr lang="en-US" altLang="zh-TW" dirty="0" smtClean="0"/>
          </a:p>
          <a:p>
            <a:endParaRPr lang="zh-TW" altLang="en-US" dirty="0" smtClean="0"/>
          </a:p>
        </p:txBody>
      </p:sp>
      <p:pic>
        <p:nvPicPr>
          <p:cNvPr id="11266" name="圖片 41" descr="原圖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268760"/>
            <a:ext cx="2839692" cy="1594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圖片 31" descr="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996953"/>
            <a:ext cx="2828578" cy="158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5868144" y="472514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Jeff? </a:t>
            </a:r>
            <a:r>
              <a:rPr lang="zh-TW" altLang="en-US" dirty="0" smtClean="0">
                <a:solidFill>
                  <a:srgbClr val="FF0000"/>
                </a:solidFill>
              </a:rPr>
              <a:t>自拍</a:t>
            </a:r>
            <a:endParaRPr lang="en-US" altLang="zh-TW" dirty="0" smtClean="0"/>
          </a:p>
          <a:p>
            <a:endParaRPr lang="zh-TW" altLang="en-US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827584" y="404664"/>
            <a:ext cx="36724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F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介紹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城市之光、台北天幕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位於台北小巨蛋，顯示面積為</a:t>
            </a:r>
            <a:r>
              <a:rPr lang="en-US" altLang="zh-TW" dirty="0" smtClean="0"/>
              <a:t>100m x 16m</a:t>
            </a:r>
            <a:r>
              <a:rPr lang="zh-TW" altLang="en-US" dirty="0" smtClean="0"/>
              <a:t>，解析度為</a:t>
            </a:r>
            <a:r>
              <a:rPr lang="en-US" altLang="zh-TW" dirty="0" smtClean="0"/>
              <a:t>1743 x 260</a:t>
            </a:r>
            <a:r>
              <a:rPr lang="zh-CN" altLang="en-US" dirty="0" smtClean="0"/>
              <a:t>像素</a:t>
            </a:r>
            <a:r>
              <a:rPr lang="zh-TW" altLang="en-US" dirty="0" smtClean="0"/>
              <a:t>，是台灣最有名的戶外數位媒體。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由</a:t>
            </a:r>
            <a:r>
              <a:rPr lang="zh-TW" altLang="en-US" u="sng" dirty="0" smtClean="0"/>
              <a:t>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代理經營。諾亞媒體，數位看板媒體專家。</a:t>
            </a:r>
            <a:endParaRPr lang="en-US" altLang="zh-TW" dirty="0" smtClean="0"/>
          </a:p>
          <a:p>
            <a:endParaRPr lang="zh-TW" altLang="en-US" dirty="0" smtClean="0"/>
          </a:p>
        </p:txBody>
      </p:sp>
      <p:sp>
        <p:nvSpPr>
          <p:cNvPr id="3" name="文字方塊 2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251520" y="188640"/>
            <a:ext cx="43204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G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FAQ</a:t>
            </a:r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投件到刊登要多久？</a:t>
            </a:r>
            <a:endParaRPr lang="en-US" altLang="zh-TW" dirty="0" smtClean="0"/>
          </a:p>
          <a:p>
            <a:r>
              <a:rPr lang="zh-TW" altLang="en-US" dirty="0" smtClean="0"/>
              <a:t>不一定，視所有投件數量與你的作品品質而定，從</a:t>
            </a:r>
            <a:r>
              <a:rPr lang="en-US" altLang="zh-TW" dirty="0" smtClean="0"/>
              <a:t>3</a:t>
            </a:r>
            <a:r>
              <a:rPr lang="zh-TW" altLang="en-US" dirty="0" smtClean="0"/>
              <a:t>天到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個月都有可能。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怎麼樣才會被刊登？</a:t>
            </a:r>
            <a:endParaRPr lang="en-US" altLang="zh-TW" dirty="0" smtClean="0"/>
          </a:p>
          <a:p>
            <a:r>
              <a:rPr lang="en-US" altLang="zh-TW" dirty="0" smtClean="0"/>
              <a:t>1. </a:t>
            </a:r>
            <a:r>
              <a:rPr lang="zh-TW" altLang="en-US" dirty="0" smtClean="0"/>
              <a:t>越有創意的作品，越會雀屏中選。</a:t>
            </a:r>
            <a:endParaRPr lang="en-US" altLang="zh-TW" dirty="0" smtClean="0"/>
          </a:p>
          <a:p>
            <a:r>
              <a:rPr lang="en-US" altLang="zh-TW" dirty="0" smtClean="0"/>
              <a:t>2. </a:t>
            </a:r>
            <a:r>
              <a:rPr lang="zh-TW" altLang="en-US" dirty="0" smtClean="0"/>
              <a:t>只有你一個人投件。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怎麼樣不會被刊登？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沒創意。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不當內容：抄襲、腥羶色、公然侮辱等。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沒被選上會告訴我嗎？</a:t>
            </a:r>
            <a:endParaRPr lang="en-US" altLang="zh-TW" dirty="0" smtClean="0"/>
          </a:p>
          <a:p>
            <a:r>
              <a:rPr lang="zh-TW" altLang="en-US" dirty="0" smtClean="0"/>
              <a:t>不會。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被選上會告訴我嗎？</a:t>
            </a:r>
            <a:endParaRPr lang="en-US" altLang="zh-TW" dirty="0" smtClean="0"/>
          </a:p>
          <a:p>
            <a:r>
              <a:rPr lang="zh-TW" altLang="en-US" dirty="0" smtClean="0"/>
              <a:t>會。</a:t>
            </a:r>
          </a:p>
        </p:txBody>
      </p:sp>
      <p:sp>
        <p:nvSpPr>
          <p:cNvPr id="4" name="矩形 3"/>
          <p:cNvSpPr/>
          <p:nvPr/>
        </p:nvSpPr>
        <p:spPr>
          <a:xfrm>
            <a:off x="4644008" y="188640"/>
            <a:ext cx="43204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能指定刊登的時間嗎？</a:t>
            </a:r>
            <a:endParaRPr lang="en-US" altLang="zh-TW" dirty="0" smtClean="0"/>
          </a:p>
          <a:p>
            <a:r>
              <a:rPr lang="zh-TW" altLang="en-US" dirty="0" smtClean="0"/>
              <a:t>我們正在開發這個功能。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為什麼不能寫洋文？</a:t>
            </a:r>
            <a:endParaRPr lang="en-US" altLang="zh-TW" dirty="0" smtClean="0"/>
          </a:p>
          <a:p>
            <a:r>
              <a:rPr lang="zh-TW" altLang="en-US" dirty="0" smtClean="0"/>
              <a:t>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被小巨蛋外表的鋼骨結構分割成格子狀，洋文呈現效果不佳。但如果你堅持要寫洋文，還是可以的。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什麼是拉洋片？</a:t>
            </a:r>
            <a:endParaRPr lang="en-US" altLang="zh-TW" dirty="0" smtClean="0"/>
          </a:p>
          <a:p>
            <a:r>
              <a:rPr lang="zh-TW" altLang="en-US" dirty="0" smtClean="0"/>
              <a:t>拉洋片是一種民間藝術。使用的道具為四周安裝有鏡頭的木箱，箱內裝備數張圖片，並使用燈具照明。表演時表演者在箱外拉動拉繩，操作圖片的捲動，觀者通過鏡頭觀察到畫面的變化。通常內置的圖片是完整的故事或者相關的內容，表演者同時配以演唱，解釋圖片的內容。以上內容節錄自維基百科。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pc\Desktop\Miix\上電視牆\20130716-APP all pages\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620688"/>
            <a:ext cx="3798995" cy="5719366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267744" y="908720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星探認證</a:t>
            </a:r>
            <a:endParaRPr lang="en-US" altLang="zh-CN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5076056" y="62068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到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認證成功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都改為星探認證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971600" y="476672"/>
            <a:ext cx="36724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H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關於我們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上大螢幕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是由</a:t>
            </a:r>
            <a:r>
              <a:rPr lang="zh-TW" altLang="en-US" u="sng" dirty="0" smtClean="0"/>
              <a:t>夢蝶股份有限公司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連結：</a:t>
            </a:r>
            <a:r>
              <a:rPr lang="en-US" altLang="zh-TW" dirty="0" smtClean="0">
                <a:solidFill>
                  <a:srgbClr val="FF0000"/>
                </a:solidFill>
              </a:rPr>
              <a:t>www.feltmeng.com)</a:t>
            </a:r>
            <a:r>
              <a:rPr lang="zh-TW" altLang="en-US" dirty="0" smtClean="0"/>
              <a:t>製作發行。聯繫</a:t>
            </a:r>
            <a:r>
              <a:rPr lang="en-US" altLang="zh-TW" dirty="0" smtClean="0"/>
              <a:t>e-mail</a:t>
            </a:r>
            <a:r>
              <a:rPr lang="zh-TW" altLang="en-US" dirty="0" smtClean="0"/>
              <a:t>：</a:t>
            </a:r>
            <a:r>
              <a:rPr lang="en-US" altLang="zh-TW" dirty="0" smtClean="0">
                <a:hlinkClick r:id="rId3"/>
              </a:rPr>
              <a:t>service@feltmeng.com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上大螢幕版本：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v.3.c.ee.g.3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5148064" y="1340768"/>
            <a:ext cx="316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I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包檔服務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如果有刊登較長個人影片於台北天幕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的需求，如求婚、慶生等，請將需求詳細說明，</a:t>
            </a:r>
            <a:r>
              <a:rPr lang="en-US" altLang="zh-TW" dirty="0" smtClean="0"/>
              <a:t>e-mail</a:t>
            </a:r>
            <a:r>
              <a:rPr lang="zh-TW" altLang="en-US" dirty="0" smtClean="0"/>
              <a:t>至：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jason.chu@novamedia.com.tw</a:t>
            </a:r>
            <a:r>
              <a:rPr lang="zh-TW" altLang="en-US" dirty="0" smtClean="0"/>
              <a:t>，會有專人與您聯絡。</a:t>
            </a:r>
            <a:endParaRPr lang="en-US" altLang="zh-TW" dirty="0" smtClean="0"/>
          </a:p>
          <a:p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pc\Desktop\Miix\上電視牆\20130716-APP all pages\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988840"/>
            <a:ext cx="2439337" cy="3672408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1691680" y="4941168"/>
            <a:ext cx="20162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確定登出</a:t>
            </a:r>
            <a:r>
              <a:rPr lang="en-US" altLang="zh-TW" dirty="0" smtClean="0"/>
              <a:t>facebook</a:t>
            </a:r>
            <a:endParaRPr lang="en-US" altLang="zh-CN" dirty="0" smtClean="0"/>
          </a:p>
        </p:txBody>
      </p:sp>
      <p:pic>
        <p:nvPicPr>
          <p:cNvPr id="7" name="Picture 2" descr="C:\Users\pc\Desktop\Miix\上電視牆\20130716-APP all pages\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988840"/>
            <a:ext cx="2439337" cy="3672408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1547664" y="260648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K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登出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點入後，要</a:t>
            </a:r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再次確定，按下去後，進到登入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畫面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1556792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演出記錄 影片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11760" y="292494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移軸攝影</a:t>
            </a:r>
            <a:endParaRPr lang="en-US" altLang="zh-TW" dirty="0" smtClean="0"/>
          </a:p>
          <a:p>
            <a:r>
              <a:rPr lang="zh-TW" altLang="en-US" dirty="0" smtClean="0"/>
              <a:t>故事板</a:t>
            </a:r>
            <a:endParaRPr lang="en-US" altLang="zh-CN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1556792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後台</a:t>
            </a:r>
            <a:endParaRPr lang="zh-CN" altLang="en-US" sz="4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未完成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1556792"/>
            <a:ext cx="55446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/>
              <a:t>Offline</a:t>
            </a:r>
            <a:r>
              <a:rPr lang="zh-TW" altLang="en-US" sz="4400" dirty="0" smtClean="0"/>
              <a:t>可看到什麼</a:t>
            </a:r>
            <a:endParaRPr lang="en-US" altLang="zh-TW" sz="4400" dirty="0" smtClean="0"/>
          </a:p>
          <a:p>
            <a:pPr algn="ctr"/>
            <a:r>
              <a:rPr lang="zh-TW" altLang="en-US" sz="4400" dirty="0" smtClean="0"/>
              <a:t>哪些是</a:t>
            </a:r>
            <a:r>
              <a:rPr lang="en-US" altLang="zh-TW" sz="4400" dirty="0" smtClean="0"/>
              <a:t>online load</a:t>
            </a:r>
            <a:r>
              <a:rPr lang="zh-TW" altLang="en-US" sz="4400" dirty="0" smtClean="0"/>
              <a:t>更新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1556792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上架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11760" y="2924944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Icon</a:t>
            </a:r>
          </a:p>
          <a:p>
            <a:r>
              <a:rPr lang="en-US" altLang="zh-CN" dirty="0" smtClean="0"/>
              <a:t>Description(Pearl)</a:t>
            </a:r>
          </a:p>
          <a:p>
            <a:r>
              <a:rPr lang="en-US" altLang="zh-CN" dirty="0" smtClean="0"/>
              <a:t>Procedure(Pearl &amp; Jean)</a:t>
            </a:r>
            <a:endParaRPr lang="en-US" altLang="zh-CN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691680" y="476672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合成影片模版</a:t>
            </a:r>
            <a:r>
              <a:rPr lang="en-US" altLang="zh-TW" sz="4400" dirty="0" smtClean="0"/>
              <a:t>&amp;</a:t>
            </a:r>
            <a:r>
              <a:rPr lang="zh-TW" altLang="en-US" sz="4400" dirty="0" smtClean="0"/>
              <a:t>優化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39752" y="1844824"/>
            <a:ext cx="3672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Chk</a:t>
            </a:r>
            <a:r>
              <a:rPr lang="zh-TW" altLang="en-US" dirty="0" smtClean="0"/>
              <a:t>腳本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要有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上大螢幕</a:t>
            </a:r>
            <a:r>
              <a:rPr lang="en-US" altLang="zh-TW" dirty="0" smtClean="0"/>
              <a:t>APP”</a:t>
            </a:r>
            <a:r>
              <a:rPr lang="zh-TW" altLang="en-US" dirty="0" smtClean="0"/>
              <a:t>的字</a:t>
            </a:r>
            <a:endParaRPr lang="en-US" altLang="zh-TW" dirty="0" smtClean="0"/>
          </a:p>
          <a:p>
            <a:r>
              <a:rPr lang="zh-TW" altLang="en-US" dirty="0" smtClean="0"/>
              <a:t>前後各</a:t>
            </a:r>
            <a:r>
              <a:rPr lang="en-US" altLang="zh-TW" dirty="0" smtClean="0"/>
              <a:t>4</a:t>
            </a:r>
            <a:r>
              <a:rPr lang="zh-TW" altLang="en-US" dirty="0" smtClean="0"/>
              <a:t>秒要出現的圖像</a:t>
            </a:r>
            <a:endParaRPr lang="en-US" altLang="zh-TW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(priority</a:t>
            </a:r>
            <a:r>
              <a:rPr lang="zh-TW" altLang="en-US" dirty="0" smtClean="0"/>
              <a:t>較低：把</a:t>
            </a:r>
            <a:r>
              <a:rPr lang="en-US" altLang="zh-TW" dirty="0" smtClean="0"/>
              <a:t>user FB</a:t>
            </a:r>
            <a:r>
              <a:rPr lang="zh-TW" altLang="en-US" dirty="0" smtClean="0"/>
              <a:t>大頭貼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名稱帶入，領銜主演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1556792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靜態圖 過場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11760" y="292494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6" name="文字方塊 5"/>
          <p:cNvSpPr txBox="1"/>
          <p:nvPr/>
        </p:nvSpPr>
        <p:spPr>
          <a:xfrm>
            <a:off x="3851920" y="292494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7" name="文字方塊 6"/>
          <p:cNvSpPr txBox="1"/>
          <p:nvPr/>
        </p:nvSpPr>
        <p:spPr>
          <a:xfrm>
            <a:off x="5220072" y="292494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8" name="文字方塊 7"/>
          <p:cNvSpPr txBox="1"/>
          <p:nvPr/>
        </p:nvSpPr>
        <p:spPr>
          <a:xfrm>
            <a:off x="1403648" y="35010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68144" y="35010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987824" y="35010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1.5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355976" y="35010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1.5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411760" y="450912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秒數視測試結果調整</a:t>
            </a:r>
            <a:endParaRPr lang="en-US" altLang="zh-CN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/>
              <a:t>facebook</a:t>
            </a:r>
            <a:r>
              <a:rPr lang="zh-TW" altLang="en-US" sz="4400" dirty="0" smtClean="0"/>
              <a:t>訊息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67544" y="116632"/>
            <a:ext cx="410445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打卡，自動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/>
              <a:t>-- </a:t>
            </a:r>
            <a:r>
              <a:rPr lang="zh-TW" altLang="en-US" dirty="0" smtClean="0"/>
              <a:t>在台北天幕</a:t>
            </a:r>
            <a:r>
              <a:rPr lang="en-US" altLang="zh-TW" dirty="0" smtClean="0"/>
              <a:t>LED(</a:t>
            </a:r>
            <a:r>
              <a:rPr lang="zh-TW" altLang="en-US" u="sng" dirty="0" smtClean="0"/>
              <a:t>上大螢幕</a:t>
            </a:r>
            <a:r>
              <a:rPr lang="en-US" altLang="zh-TW" u="sng" dirty="0" smtClean="0"/>
              <a:t>APP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連結到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粉絲團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敬上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323528" y="2909843"/>
            <a:ext cx="4104456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預告，自動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柴閎展</a:t>
            </a:r>
            <a:r>
              <a:rPr lang="zh-TW" altLang="en-US" dirty="0" smtClean="0"/>
              <a:t>即將粉墨登場！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柴閎展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系統自動帶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名字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的試鏡編號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r>
              <a:rPr lang="zh-TW" altLang="en-US" dirty="0" smtClean="0"/>
              <a:t>作品，將於</a:t>
            </a:r>
            <a:r>
              <a:rPr lang="en-US" altLang="zh-TW" dirty="0" smtClean="0">
                <a:solidFill>
                  <a:srgbClr val="FF0000"/>
                </a:solidFill>
              </a:rPr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/>
              <a:t>月</a:t>
            </a:r>
            <a:r>
              <a:rPr lang="en-US" altLang="zh-TW" dirty="0" smtClean="0">
                <a:solidFill>
                  <a:srgbClr val="FF0000"/>
                </a:solidFill>
              </a:rPr>
              <a:t>12</a:t>
            </a:r>
            <a:r>
              <a:rPr lang="zh-TW" altLang="en-US" dirty="0" smtClean="0"/>
              <a:t>日</a:t>
            </a:r>
            <a:r>
              <a:rPr lang="zh-TW" altLang="en-US" dirty="0" smtClean="0">
                <a:solidFill>
                  <a:srgbClr val="FF0000"/>
                </a:solidFill>
              </a:rPr>
              <a:t>下午</a:t>
            </a:r>
            <a:r>
              <a:rPr lang="en-US" altLang="zh-TW" dirty="0" smtClean="0">
                <a:solidFill>
                  <a:srgbClr val="FF0000"/>
                </a:solidFill>
              </a:rPr>
              <a:t>2:42~2:52</a:t>
            </a:r>
            <a:r>
              <a:rPr lang="zh-TW" altLang="en-US" dirty="0" smtClean="0"/>
              <a:t>之間，登上台北天幕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，敬請期待！</a:t>
            </a:r>
            <a:endParaRPr lang="en-US" altLang="zh-TW" dirty="0" smtClean="0"/>
          </a:p>
        </p:txBody>
      </p:sp>
      <p:sp>
        <p:nvSpPr>
          <p:cNvPr id="12" name="文字方塊 11"/>
          <p:cNvSpPr txBox="1"/>
          <p:nvPr/>
        </p:nvSpPr>
        <p:spPr>
          <a:xfrm>
            <a:off x="4716016" y="3557915"/>
            <a:ext cx="4104456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我的演出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試鏡記錄，觀眾主動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dirty="0" smtClean="0"/>
              <a:t>這是</a:t>
            </a:r>
            <a:r>
              <a:rPr lang="zh-TW" altLang="en-US" dirty="0" smtClean="0">
                <a:solidFill>
                  <a:srgbClr val="FF0000"/>
                </a:solidFill>
              </a:rPr>
              <a:t>柴閎展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系統自動帶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名字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的試鏡編號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r>
              <a:rPr lang="zh-TW" altLang="en-US" dirty="0" smtClean="0"/>
              <a:t>作品。</a:t>
            </a:r>
            <a:endParaRPr lang="en-US" altLang="zh-TW" dirty="0" smtClean="0"/>
          </a:p>
          <a:p>
            <a:r>
              <a:rPr lang="zh-TW" altLang="en-US" u="sng" dirty="0" smtClean="0"/>
              <a:t>上大螢幕</a:t>
            </a:r>
            <a:r>
              <a:rPr lang="en-US" altLang="zh-TW" u="sng" dirty="0" smtClean="0"/>
              <a:t>APP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連結到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粉絲團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敬上。</a:t>
            </a: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靜態刊登 發佈兩張圖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現場照</a:t>
            </a:r>
            <a:r>
              <a:rPr lang="en-US" altLang="zh-TW" dirty="0" smtClean="0">
                <a:solidFill>
                  <a:srgbClr val="FF0000"/>
                </a:solidFill>
              </a:rPr>
              <a:t>&amp;</a:t>
            </a:r>
            <a:r>
              <a:rPr lang="zh-TW" altLang="en-US" dirty="0" smtClean="0">
                <a:solidFill>
                  <a:srgbClr val="FF0000"/>
                </a:solidFill>
              </a:rPr>
              <a:t>模擬圖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，合成影片 發佈</a:t>
            </a:r>
            <a:r>
              <a:rPr lang="en-US" altLang="zh-TW" dirty="0" smtClean="0">
                <a:solidFill>
                  <a:srgbClr val="FF0000"/>
                </a:solidFill>
              </a:rPr>
              <a:t>Youtube link.</a:t>
            </a:r>
          </a:p>
        </p:txBody>
      </p:sp>
      <p:pic>
        <p:nvPicPr>
          <p:cNvPr id="14" name="Picture 3" descr="C:\Users\pc\Desktop\Miix\上電視牆\20130716-APP all pages\25.png"/>
          <p:cNvPicPr>
            <a:picLocks noChangeAspect="1" noChangeArrowheads="1"/>
          </p:cNvPicPr>
          <p:nvPr/>
        </p:nvPicPr>
        <p:blipFill>
          <a:blip r:embed="rId3" cstate="print"/>
          <a:srcRect l="13333" t="29890" r="11667" b="42433"/>
          <a:stretch>
            <a:fillRect/>
          </a:stretch>
        </p:blipFill>
        <p:spPr bwMode="auto">
          <a:xfrm>
            <a:off x="827584" y="4941168"/>
            <a:ext cx="3240360" cy="1800200"/>
          </a:xfrm>
          <a:prstGeom prst="rect">
            <a:avLst/>
          </a:prstGeom>
          <a:noFill/>
        </p:spPr>
      </p:pic>
      <p:sp>
        <p:nvSpPr>
          <p:cNvPr id="15" name="文字方塊 14"/>
          <p:cNvSpPr txBox="1"/>
          <p:nvPr/>
        </p:nvSpPr>
        <p:spPr>
          <a:xfrm>
            <a:off x="1619672" y="5435932"/>
            <a:ext cx="187220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即將 </a:t>
            </a:r>
            <a:r>
              <a:rPr lang="en-US" altLang="zh-TW" dirty="0" smtClean="0"/>
              <a:t> </a:t>
            </a:r>
            <a:r>
              <a:rPr lang="zh-TW" altLang="en-US" dirty="0" smtClean="0"/>
              <a:t>粉墨登場！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668344" y="0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124744"/>
            <a:ext cx="2016224" cy="110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1124744"/>
            <a:ext cx="177034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107504" y="2060848"/>
            <a:ext cx="2232248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</a:rPr>
              <a:t>浮水印：上大螢幕</a:t>
            </a:r>
            <a:r>
              <a:rPr lang="en-US" altLang="zh-TW" sz="1200" dirty="0" smtClean="0">
                <a:solidFill>
                  <a:srgbClr val="FF0000"/>
                </a:solidFill>
              </a:rPr>
              <a:t>APP</a:t>
            </a:r>
            <a:r>
              <a:rPr lang="zh-TW" altLang="en-US" sz="1200" dirty="0" smtClean="0">
                <a:solidFill>
                  <a:srgbClr val="FF0000"/>
                </a:solidFill>
              </a:rPr>
              <a:t>模擬圖</a:t>
            </a:r>
            <a:endParaRPr lang="en-US" altLang="zh-TW" sz="1200" dirty="0" smtClean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995936" y="6095037"/>
            <a:ext cx="1368152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Ruth</a:t>
            </a:r>
            <a:r>
              <a:rPr lang="zh-TW" altLang="en-US" dirty="0" smtClean="0"/>
              <a:t>請給一張圖</a:t>
            </a:r>
            <a:endParaRPr lang="en-US" altLang="zh-CN" dirty="0" smtClean="0"/>
          </a:p>
        </p:txBody>
      </p:sp>
      <p:sp>
        <p:nvSpPr>
          <p:cNvPr id="16" name="文字方塊 15"/>
          <p:cNvSpPr txBox="1"/>
          <p:nvPr/>
        </p:nvSpPr>
        <p:spPr>
          <a:xfrm>
            <a:off x="3131840" y="2060848"/>
            <a:ext cx="1368152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Ruth</a:t>
            </a:r>
            <a:r>
              <a:rPr lang="zh-TW" altLang="en-US" dirty="0" smtClean="0"/>
              <a:t>請給一張地圖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C:\Users\pc\Desktop\Miix\上電視牆\20130716-APP all pages\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76671"/>
            <a:ext cx="3960440" cy="5962421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619672" y="5301208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手機電話認證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107504" y="5949280"/>
            <a:ext cx="42484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Jeff Chai</a:t>
            </a:r>
            <a:r>
              <a:rPr lang="zh-TW" altLang="en-US" sz="1200" dirty="0" smtClean="0"/>
              <a:t>於</a:t>
            </a:r>
            <a:r>
              <a:rPr lang="en-US" altLang="zh-TW" sz="1200" dirty="0" smtClean="0">
                <a:solidFill>
                  <a:srgbClr val="FF0000"/>
                </a:solidFill>
              </a:rPr>
              <a:t>2013</a:t>
            </a:r>
            <a:r>
              <a:rPr lang="zh-TW" altLang="en-US" sz="1200" dirty="0" smtClean="0"/>
              <a:t>年</a:t>
            </a:r>
            <a:r>
              <a:rPr lang="en-US" altLang="zh-TW" sz="1200" dirty="0" smtClean="0">
                <a:solidFill>
                  <a:srgbClr val="FF0000"/>
                </a:solidFill>
              </a:rPr>
              <a:t>9</a:t>
            </a:r>
            <a:r>
              <a:rPr lang="zh-TW" altLang="en-US" sz="1200" dirty="0" smtClean="0"/>
              <a:t>月</a:t>
            </a:r>
            <a:r>
              <a:rPr lang="en-US" altLang="zh-TW" sz="1200" dirty="0" smtClean="0">
                <a:solidFill>
                  <a:srgbClr val="FF0000"/>
                </a:solidFill>
              </a:rPr>
              <a:t>12</a:t>
            </a:r>
            <a:r>
              <a:rPr lang="zh-TW" altLang="en-US" sz="1200" dirty="0" smtClean="0"/>
              <a:t>日</a:t>
            </a:r>
            <a:r>
              <a:rPr lang="zh-TW" altLang="en-US" sz="1200" dirty="0" smtClean="0">
                <a:solidFill>
                  <a:srgbClr val="FF0000"/>
                </a:solidFill>
              </a:rPr>
              <a:t>下午</a:t>
            </a:r>
            <a:r>
              <a:rPr lang="en-US" altLang="zh-TW" sz="1200" dirty="0" smtClean="0">
                <a:solidFill>
                  <a:srgbClr val="FF0000"/>
                </a:solidFill>
              </a:rPr>
              <a:t>2:42</a:t>
            </a:r>
            <a:r>
              <a:rPr lang="zh-TW" altLang="en-US" sz="1200" dirty="0" smtClean="0"/>
              <a:t>，登上台北天幕</a:t>
            </a:r>
            <a:r>
              <a:rPr lang="en-US" altLang="zh-TW" sz="1200" dirty="0" smtClean="0"/>
              <a:t>LED</a:t>
            </a:r>
            <a:r>
              <a:rPr lang="zh-TW" altLang="en-US" sz="1200" dirty="0" smtClean="0"/>
              <a:t>，特此感謝他精采的作品！</a:t>
            </a:r>
            <a:endParaRPr lang="en-US" altLang="zh-TW" sz="1200" dirty="0" smtClean="0"/>
          </a:p>
          <a:p>
            <a:r>
              <a:rPr lang="zh-TW" altLang="en-US" sz="1200" dirty="0" smtClean="0"/>
              <a:t>上大螢幕</a:t>
            </a:r>
            <a:r>
              <a:rPr lang="en-US" altLang="zh-TW" sz="1200" dirty="0" smtClean="0"/>
              <a:t>APP</a:t>
            </a:r>
            <a:r>
              <a:rPr lang="zh-TW" altLang="en-US" sz="1200" dirty="0" smtClean="0"/>
              <a:t>粉絲團：</a:t>
            </a:r>
            <a:r>
              <a:rPr lang="en-US" altLang="zh-CN" sz="1200" dirty="0" smtClean="0"/>
              <a:t>https://www.facebook.com/OnDaScreen</a:t>
            </a:r>
            <a:endParaRPr lang="en-US" altLang="zh-TW" sz="1200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7668344" y="0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251520" y="836712"/>
            <a:ext cx="5489989" cy="2376264"/>
            <a:chOff x="1979712" y="2276872"/>
            <a:chExt cx="5489989" cy="2376264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9526" t="33889" r="29155" b="30521"/>
            <a:stretch>
              <a:fillRect/>
            </a:stretch>
          </p:blipFill>
          <p:spPr bwMode="auto">
            <a:xfrm>
              <a:off x="1979712" y="2276872"/>
              <a:ext cx="5489989" cy="23762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7" name="文字方塊 16"/>
            <p:cNvSpPr txBox="1"/>
            <p:nvPr/>
          </p:nvSpPr>
          <p:spPr>
            <a:xfrm>
              <a:off x="2771800" y="2564904"/>
              <a:ext cx="3240360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/>
                <a:t>實況記錄：</a:t>
              </a:r>
              <a:r>
                <a:rPr lang="en-US" altLang="zh-TW" sz="1200" dirty="0" smtClean="0">
                  <a:solidFill>
                    <a:srgbClr val="FF0000"/>
                  </a:solidFill>
                </a:rPr>
                <a:t>2013</a:t>
              </a:r>
              <a:r>
                <a:rPr lang="zh-TW" altLang="en-US" sz="1200" dirty="0" smtClean="0"/>
                <a:t>年</a:t>
              </a:r>
              <a:r>
                <a:rPr lang="en-US" altLang="zh-TW" sz="1200" dirty="0" smtClean="0">
                  <a:solidFill>
                    <a:srgbClr val="FF0000"/>
                  </a:solidFill>
                </a:rPr>
                <a:t>9</a:t>
              </a:r>
              <a:r>
                <a:rPr lang="zh-TW" altLang="en-US" sz="1200" dirty="0" smtClean="0"/>
                <a:t>月</a:t>
              </a:r>
              <a:r>
                <a:rPr lang="en-US" altLang="zh-TW" sz="1200" dirty="0" smtClean="0">
                  <a:solidFill>
                    <a:srgbClr val="FF0000"/>
                  </a:solidFill>
                </a:rPr>
                <a:t>12</a:t>
              </a:r>
              <a:r>
                <a:rPr lang="zh-TW" altLang="en-US" sz="1200" dirty="0" smtClean="0"/>
                <a:t>日登上台北天幕</a:t>
              </a:r>
              <a:r>
                <a:rPr lang="en-US" altLang="zh-TW" sz="1200" dirty="0" smtClean="0"/>
                <a:t>LED</a:t>
              </a:r>
              <a:endParaRPr lang="zh-TW" altLang="en-US" sz="1200" dirty="0" smtClean="0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251520" y="116632"/>
            <a:ext cx="42484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 </a:t>
            </a:r>
            <a:r>
              <a:rPr lang="zh-TW" altLang="en-US" dirty="0" smtClean="0">
                <a:solidFill>
                  <a:srgbClr val="FF0000"/>
                </a:solidFill>
              </a:rPr>
              <a:t>靜態刊登實況，系統自動</a:t>
            </a:r>
            <a:r>
              <a:rPr lang="en-US" altLang="zh-TW" dirty="0" err="1" smtClean="0">
                <a:solidFill>
                  <a:srgbClr val="FF0000"/>
                </a:solidFill>
              </a:rPr>
              <a:t>po</a:t>
            </a:r>
            <a:r>
              <a:rPr lang="en-US" altLang="zh-TW" dirty="0" smtClean="0">
                <a:solidFill>
                  <a:srgbClr val="FF0000"/>
                </a:solidFill>
              </a:rPr>
              <a:t> FB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2. </a:t>
            </a:r>
            <a:r>
              <a:rPr lang="zh-TW" altLang="en-US" dirty="0" smtClean="0">
                <a:solidFill>
                  <a:srgbClr val="FF0000"/>
                </a:solidFill>
              </a:rPr>
              <a:t>我的演出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演出記錄，觀眾主動</a:t>
            </a:r>
            <a:r>
              <a:rPr lang="en-US" altLang="zh-TW" dirty="0" err="1" smtClean="0">
                <a:solidFill>
                  <a:srgbClr val="FF0000"/>
                </a:solidFill>
              </a:rPr>
              <a:t>po</a:t>
            </a:r>
            <a:r>
              <a:rPr lang="en-US" altLang="zh-TW" dirty="0" smtClean="0">
                <a:solidFill>
                  <a:srgbClr val="FF0000"/>
                </a:solidFill>
              </a:rPr>
              <a:t> FB</a:t>
            </a:r>
          </a:p>
        </p:txBody>
      </p:sp>
      <p:pic>
        <p:nvPicPr>
          <p:cNvPr id="20" name="Picture 4" descr="https://s3.amazonaws.com/miix_content/user_project/cultural_and_creative-512de6f7989cfc240300000e-20130906T075111633Z/cultural_and_creative-512de6f7989cfc240300000e-20130906T075111633Z_dooh_previe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933056"/>
            <a:ext cx="3456384" cy="1945432"/>
          </a:xfrm>
          <a:prstGeom prst="rect">
            <a:avLst/>
          </a:prstGeom>
          <a:noFill/>
        </p:spPr>
      </p:pic>
      <p:sp>
        <p:nvSpPr>
          <p:cNvPr id="21" name="矩形 20"/>
          <p:cNvSpPr/>
          <p:nvPr/>
        </p:nvSpPr>
        <p:spPr>
          <a:xfrm>
            <a:off x="3923928" y="1412776"/>
            <a:ext cx="144016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716016" y="1772816"/>
            <a:ext cx="158417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一張實拍照，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一張長條圖。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51520" y="3563724"/>
            <a:ext cx="2448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點進去之後：實拍照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24" name="Picture 2" descr="https://s3.amazonaws.com/miix_content/user_project/cultural_and_creative-512de6f7989cfc240300000e-20130906T074913106Z/cultural_and_creative-512de6f7989cfc240300000e-20130906T074913106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960" y="3933056"/>
            <a:ext cx="4757267" cy="709633"/>
          </a:xfrm>
          <a:prstGeom prst="rect">
            <a:avLst/>
          </a:prstGeom>
          <a:noFill/>
        </p:spPr>
      </p:pic>
      <p:sp>
        <p:nvSpPr>
          <p:cNvPr id="25" name="文字方塊 24"/>
          <p:cNvSpPr txBox="1"/>
          <p:nvPr/>
        </p:nvSpPr>
        <p:spPr>
          <a:xfrm>
            <a:off x="4211960" y="3573016"/>
            <a:ext cx="2448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點進去之後：長條圖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211960" y="4725144"/>
            <a:ext cx="42484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Jeff Chai</a:t>
            </a:r>
            <a:r>
              <a:rPr lang="zh-TW" altLang="en-US" sz="1200" dirty="0" smtClean="0"/>
              <a:t>於</a:t>
            </a:r>
            <a:r>
              <a:rPr lang="en-US" altLang="zh-TW" sz="1200" dirty="0" smtClean="0">
                <a:solidFill>
                  <a:srgbClr val="FF0000"/>
                </a:solidFill>
              </a:rPr>
              <a:t>2013</a:t>
            </a:r>
            <a:r>
              <a:rPr lang="zh-TW" altLang="en-US" sz="1200" dirty="0" smtClean="0"/>
              <a:t>年</a:t>
            </a:r>
            <a:r>
              <a:rPr lang="en-US" altLang="zh-TW" sz="1200" dirty="0" smtClean="0">
                <a:solidFill>
                  <a:srgbClr val="FF0000"/>
                </a:solidFill>
              </a:rPr>
              <a:t>9</a:t>
            </a:r>
            <a:r>
              <a:rPr lang="zh-TW" altLang="en-US" sz="1200" dirty="0" smtClean="0"/>
              <a:t>月</a:t>
            </a:r>
            <a:r>
              <a:rPr lang="en-US" altLang="zh-TW" sz="1200" dirty="0" smtClean="0">
                <a:solidFill>
                  <a:srgbClr val="FF0000"/>
                </a:solidFill>
              </a:rPr>
              <a:t>12</a:t>
            </a:r>
            <a:r>
              <a:rPr lang="zh-TW" altLang="en-US" sz="1200" dirty="0" smtClean="0"/>
              <a:t>日</a:t>
            </a:r>
            <a:r>
              <a:rPr lang="zh-TW" altLang="en-US" sz="1200" dirty="0" smtClean="0">
                <a:solidFill>
                  <a:srgbClr val="FF0000"/>
                </a:solidFill>
              </a:rPr>
              <a:t>下午</a:t>
            </a:r>
            <a:r>
              <a:rPr lang="en-US" altLang="zh-TW" sz="1200" dirty="0" smtClean="0">
                <a:solidFill>
                  <a:srgbClr val="FF0000"/>
                </a:solidFill>
              </a:rPr>
              <a:t>2:42</a:t>
            </a:r>
            <a:r>
              <a:rPr lang="zh-TW" altLang="en-US" sz="1200" dirty="0" smtClean="0"/>
              <a:t>，登上台北天幕</a:t>
            </a:r>
            <a:r>
              <a:rPr lang="en-US" altLang="zh-TW" sz="1200" dirty="0" smtClean="0"/>
              <a:t>LED</a:t>
            </a:r>
            <a:r>
              <a:rPr lang="zh-TW" altLang="en-US" sz="1200" dirty="0" smtClean="0"/>
              <a:t>，這是原始刊登素材，天幕尺寸：</a:t>
            </a:r>
            <a:r>
              <a:rPr lang="en-US" altLang="zh-TW" sz="1200" dirty="0" smtClean="0"/>
              <a:t>100</a:t>
            </a:r>
            <a:r>
              <a:rPr lang="zh-TW" altLang="en-US" sz="1200" dirty="0" smtClean="0"/>
              <a:t>公尺</a:t>
            </a:r>
            <a:r>
              <a:rPr lang="en-US" altLang="zh-TW" sz="1200" dirty="0" smtClean="0"/>
              <a:t>x16</a:t>
            </a:r>
            <a:r>
              <a:rPr lang="zh-TW" altLang="en-US" sz="1200" dirty="0" smtClean="0"/>
              <a:t>公尺。</a:t>
            </a:r>
            <a:endParaRPr lang="en-US" altLang="zh-TW" sz="1200" dirty="0" smtClean="0"/>
          </a:p>
          <a:p>
            <a:r>
              <a:rPr lang="zh-TW" altLang="en-US" sz="1200" dirty="0" smtClean="0"/>
              <a:t>上大螢幕</a:t>
            </a:r>
            <a:r>
              <a:rPr lang="en-US" altLang="zh-TW" sz="1200" dirty="0" smtClean="0"/>
              <a:t>APP</a:t>
            </a:r>
            <a:r>
              <a:rPr lang="zh-TW" altLang="en-US" sz="1200" dirty="0" smtClean="0"/>
              <a:t>粉絲團：</a:t>
            </a:r>
            <a:r>
              <a:rPr lang="en-US" altLang="zh-CN" sz="1200" dirty="0" smtClean="0"/>
              <a:t>https://www.facebook.com/OnDaScreen</a:t>
            </a:r>
            <a:endParaRPr lang="en-US" altLang="zh-TW" sz="1200" dirty="0" smtClean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052736"/>
            <a:ext cx="55149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1835696" y="2276872"/>
            <a:ext cx="4248472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</a:rPr>
              <a:t>黃心仁</a:t>
            </a:r>
            <a:r>
              <a:rPr lang="zh-TW" altLang="en-US" sz="1200" dirty="0" smtClean="0"/>
              <a:t>於</a:t>
            </a:r>
            <a:r>
              <a:rPr lang="en-US" altLang="zh-TW" sz="1200" dirty="0" smtClean="0">
                <a:solidFill>
                  <a:srgbClr val="FF0000"/>
                </a:solidFill>
              </a:rPr>
              <a:t>2013</a:t>
            </a:r>
            <a:r>
              <a:rPr lang="zh-TW" altLang="en-US" sz="1200" dirty="0" smtClean="0"/>
              <a:t>年</a:t>
            </a:r>
            <a:r>
              <a:rPr lang="en-US" altLang="zh-TW" sz="1200" dirty="0" smtClean="0">
                <a:solidFill>
                  <a:srgbClr val="FF0000"/>
                </a:solidFill>
              </a:rPr>
              <a:t>9</a:t>
            </a:r>
            <a:r>
              <a:rPr lang="zh-TW" altLang="en-US" sz="1200" dirty="0" smtClean="0"/>
              <a:t>月</a:t>
            </a:r>
            <a:r>
              <a:rPr lang="en-US" altLang="zh-TW" sz="1200" dirty="0" smtClean="0">
                <a:solidFill>
                  <a:srgbClr val="FF0000"/>
                </a:solidFill>
              </a:rPr>
              <a:t>12</a:t>
            </a:r>
            <a:r>
              <a:rPr lang="zh-TW" altLang="en-US" sz="1200" dirty="0" smtClean="0"/>
              <a:t>日</a:t>
            </a:r>
            <a:r>
              <a:rPr lang="zh-TW" altLang="en-US" sz="1200" dirty="0" smtClean="0">
                <a:solidFill>
                  <a:srgbClr val="FF0000"/>
                </a:solidFill>
              </a:rPr>
              <a:t>下午</a:t>
            </a:r>
            <a:r>
              <a:rPr lang="en-US" altLang="zh-TW" sz="1200" dirty="0" smtClean="0">
                <a:solidFill>
                  <a:srgbClr val="FF0000"/>
                </a:solidFill>
              </a:rPr>
              <a:t>2:42</a:t>
            </a:r>
            <a:r>
              <a:rPr lang="zh-TW" altLang="en-US" sz="1200" dirty="0" smtClean="0"/>
              <a:t>，登上台北天幕</a:t>
            </a:r>
            <a:r>
              <a:rPr lang="en-US" altLang="zh-TW" sz="1200" dirty="0" smtClean="0"/>
              <a:t>LED</a:t>
            </a:r>
            <a:r>
              <a:rPr lang="zh-TW" altLang="en-US" sz="1200" dirty="0" smtClean="0"/>
              <a:t>，特此感謝他精采的作品！</a:t>
            </a:r>
            <a:endParaRPr lang="en-US" altLang="zh-TW" sz="1200" dirty="0" smtClean="0"/>
          </a:p>
          <a:p>
            <a:r>
              <a:rPr lang="zh-TW" altLang="en-US" sz="1200" dirty="0" smtClean="0"/>
              <a:t>上大螢幕</a:t>
            </a:r>
            <a:r>
              <a:rPr lang="en-US" altLang="zh-TW" sz="1200" dirty="0" smtClean="0"/>
              <a:t>APP</a:t>
            </a:r>
            <a:r>
              <a:rPr lang="zh-TW" altLang="en-US" sz="1200" dirty="0" smtClean="0"/>
              <a:t>粉絲團：</a:t>
            </a:r>
            <a:r>
              <a:rPr lang="en-US" altLang="zh-CN" sz="1200" dirty="0" smtClean="0"/>
              <a:t>https://www.facebook.com/OnDaScreen</a:t>
            </a:r>
          </a:p>
          <a:p>
            <a:endParaRPr lang="zh-TW" altLang="en-US" sz="12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395536" y="332656"/>
            <a:ext cx="518457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 </a:t>
            </a:r>
            <a:r>
              <a:rPr lang="zh-TW" altLang="en-US" dirty="0" smtClean="0">
                <a:solidFill>
                  <a:srgbClr val="FF0000"/>
                </a:solidFill>
              </a:rPr>
              <a:t>拉洋片刊登實況，系統自動</a:t>
            </a:r>
            <a:r>
              <a:rPr lang="en-US" altLang="zh-TW" dirty="0" err="1" smtClean="0">
                <a:solidFill>
                  <a:srgbClr val="FF0000"/>
                </a:solidFill>
              </a:rPr>
              <a:t>po</a:t>
            </a:r>
            <a:r>
              <a:rPr lang="en-US" altLang="zh-TW" dirty="0" smtClean="0">
                <a:solidFill>
                  <a:srgbClr val="FF0000"/>
                </a:solidFill>
              </a:rPr>
              <a:t> FB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2. </a:t>
            </a:r>
            <a:r>
              <a:rPr lang="zh-TW" altLang="en-US" dirty="0" smtClean="0">
                <a:solidFill>
                  <a:srgbClr val="FF0000"/>
                </a:solidFill>
              </a:rPr>
              <a:t>我的演出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演出記錄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拉洋片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，觀眾主動</a:t>
            </a:r>
            <a:r>
              <a:rPr lang="en-US" altLang="zh-TW" dirty="0" err="1" smtClean="0">
                <a:solidFill>
                  <a:srgbClr val="FF0000"/>
                </a:solidFill>
              </a:rPr>
              <a:t>po</a:t>
            </a:r>
            <a:r>
              <a:rPr lang="en-US" altLang="zh-TW" dirty="0" smtClean="0">
                <a:solidFill>
                  <a:srgbClr val="FF0000"/>
                </a:solidFill>
              </a:rPr>
              <a:t> FB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8640"/>
            <a:ext cx="6464027" cy="294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356992"/>
            <a:ext cx="6530932" cy="3297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4716016" y="4653136"/>
            <a:ext cx="3528392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，有機會在台北天幕</a:t>
            </a:r>
            <a:r>
              <a:rPr lang="en-US" altLang="zh-TW" sz="1200" dirty="0" smtClean="0"/>
              <a:t>LED</a:t>
            </a:r>
            <a:r>
              <a:rPr lang="zh-TW" altLang="en-US" sz="1200" dirty="0" smtClean="0"/>
              <a:t>播出。上大螢幕</a:t>
            </a:r>
            <a:r>
              <a:rPr lang="en-US" altLang="zh-TW" sz="1200" dirty="0" smtClean="0"/>
              <a:t>APP</a:t>
            </a:r>
            <a:r>
              <a:rPr lang="zh-TW" altLang="en-US" sz="1200" dirty="0" smtClean="0"/>
              <a:t>敬上。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835696" y="5301208"/>
            <a:ext cx="1512168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 </a:t>
            </a:r>
            <a:endParaRPr lang="zh-TW" altLang="en-US" sz="12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2771800" y="1124744"/>
            <a:ext cx="6192688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！</a:t>
            </a:r>
            <a:r>
              <a:rPr lang="en-US" altLang="zh-TW" sz="1200" dirty="0" err="1" smtClean="0"/>
              <a:t>BoShen</a:t>
            </a:r>
            <a:r>
              <a:rPr lang="en-US" altLang="zh-TW" sz="1200" dirty="0" smtClean="0"/>
              <a:t> Chen</a:t>
            </a:r>
            <a:r>
              <a:rPr lang="zh-TW" altLang="en-US" sz="1200" dirty="0" smtClean="0"/>
              <a:t>路過台北小巨蛋，他的打卡有機會在台北天幕</a:t>
            </a:r>
            <a:r>
              <a:rPr lang="en-US" altLang="zh-TW" sz="1200" dirty="0" smtClean="0"/>
              <a:t>LED</a:t>
            </a:r>
            <a:r>
              <a:rPr lang="zh-TW" altLang="en-US" sz="1200" dirty="0" smtClean="0"/>
              <a:t>播出。上大螢幕</a:t>
            </a:r>
            <a:r>
              <a:rPr lang="en-US" altLang="zh-TW" sz="1200" dirty="0" smtClean="0"/>
              <a:t>APP</a:t>
            </a:r>
            <a:r>
              <a:rPr lang="zh-TW" altLang="en-US" sz="1200" dirty="0" smtClean="0"/>
              <a:t>敬上。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64807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諾亞安裝攝影機</a:t>
            </a:r>
            <a:endParaRPr lang="en-US" altLang="zh-TW" sz="4400" dirty="0" smtClean="0"/>
          </a:p>
          <a:p>
            <a:pPr algn="ctr"/>
            <a:r>
              <a:rPr lang="zh-TW" altLang="en-US" sz="2400" dirty="0" smtClean="0"/>
              <a:t>玻璃，攝影機：買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安裝，</a:t>
            </a:r>
            <a:r>
              <a:rPr lang="en-US" altLang="zh-TW" sz="2400" dirty="0" smtClean="0"/>
              <a:t>PC</a:t>
            </a:r>
            <a:r>
              <a:rPr lang="zh-TW" altLang="en-US" sz="2400" dirty="0" smtClean="0"/>
              <a:t>：買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安裝，</a:t>
            </a:r>
            <a:endParaRPr lang="zh-CN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Ruth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諾亞安裝</a:t>
            </a:r>
            <a:r>
              <a:rPr lang="en-US" altLang="zh-TW" sz="4400" dirty="0" smtClean="0"/>
              <a:t>Scala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/>
              <a:t>facebook </a:t>
            </a:r>
            <a:r>
              <a:rPr lang="zh-TW" altLang="en-US" sz="4400" dirty="0" smtClean="0"/>
              <a:t>粉絲團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Pearl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官網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Pearl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\Users\pc\Desktop\Miix\上電視牆\20130716-APP all pages\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2656"/>
            <a:ext cx="4104456" cy="6179236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683568" y="1268760"/>
            <a:ext cx="31683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請輸入台灣手機門號共</a:t>
            </a:r>
            <a:r>
              <a:rPr lang="en-US" altLang="zh-TW" dirty="0" smtClean="0"/>
              <a:t>10</a:t>
            </a:r>
            <a:r>
              <a:rPr lang="zh-TW" altLang="en-US" dirty="0" smtClean="0"/>
              <a:t>碼，將以簡訊傳送認證碼</a:t>
            </a:r>
            <a:endParaRPr lang="en-US" altLang="zh-CN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683568" y="3358733"/>
            <a:ext cx="31683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本公司嚴守個資法規定。</a:t>
            </a:r>
            <a:endParaRPr lang="en-US" altLang="zh-CN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2843808" y="2915652"/>
            <a:ext cx="14401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傳送認證碼</a:t>
            </a:r>
            <a:endParaRPr lang="en-US" altLang="zh-CN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355976" y="249289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程式要檢查是否為台灣手機門號，不是的話就不發簡訊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C:\Users\pc\Desktop\Miix\上電視牆\20130716-APP all pages\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60647"/>
            <a:ext cx="4104456" cy="617923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683568" y="1340768"/>
            <a:ext cx="31683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請輸入簡訊認證碼共</a:t>
            </a:r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r>
              <a:rPr lang="zh-TW" altLang="en-US" dirty="0" smtClean="0"/>
              <a:t>碼</a:t>
            </a:r>
            <a:endParaRPr lang="en-US" altLang="zh-CN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5076056" y="6206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問</a:t>
            </a:r>
            <a:r>
              <a:rPr lang="en-US" altLang="zh-TW" dirty="0" smtClean="0">
                <a:solidFill>
                  <a:srgbClr val="FF0000"/>
                </a:solidFill>
              </a:rPr>
              <a:t>Kaiser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60648"/>
            <a:ext cx="4248472" cy="630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971600" y="2708920"/>
            <a:ext cx="338437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您輸入的認證碼錯誤，請重新輸入。若還是不成功，請回上一步重新發送認證碼。</a:t>
            </a:r>
            <a:endParaRPr lang="en-US" altLang="zh-CN" sz="1600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</TotalTime>
  <Words>3717</Words>
  <Application>Microsoft Office PowerPoint</Application>
  <PresentationFormat>如螢幕大小 (4:3)</PresentationFormat>
  <Paragraphs>486</Paragraphs>
  <Slides>66</Slides>
  <Notes>66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67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Ren Huang</dc:creator>
  <cp:lastModifiedBy>AE</cp:lastModifiedBy>
  <cp:revision>389</cp:revision>
  <dcterms:created xsi:type="dcterms:W3CDTF">2013-08-03T09:03:24Z</dcterms:created>
  <dcterms:modified xsi:type="dcterms:W3CDTF">2013-09-24T07:07:59Z</dcterms:modified>
</cp:coreProperties>
</file>